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27" r:id="rId5"/>
    <p:sldMasterId id="2147483776" r:id="rId6"/>
  </p:sldMasterIdLst>
  <p:notesMasterIdLst>
    <p:notesMasterId r:id="rId30"/>
  </p:notesMasterIdLst>
  <p:sldIdLst>
    <p:sldId id="726" r:id="rId7"/>
    <p:sldId id="257" r:id="rId8"/>
    <p:sldId id="706" r:id="rId9"/>
    <p:sldId id="744" r:id="rId10"/>
    <p:sldId id="716" r:id="rId11"/>
    <p:sldId id="733" r:id="rId12"/>
    <p:sldId id="742" r:id="rId13"/>
    <p:sldId id="739" r:id="rId14"/>
    <p:sldId id="741" r:id="rId15"/>
    <p:sldId id="727" r:id="rId16"/>
    <p:sldId id="738" r:id="rId17"/>
    <p:sldId id="729" r:id="rId18"/>
    <p:sldId id="749" r:id="rId19"/>
    <p:sldId id="754" r:id="rId20"/>
    <p:sldId id="755" r:id="rId21"/>
    <p:sldId id="735" r:id="rId22"/>
    <p:sldId id="740" r:id="rId23"/>
    <p:sldId id="736" r:id="rId24"/>
    <p:sldId id="743" r:id="rId25"/>
    <p:sldId id="752" r:id="rId26"/>
    <p:sldId id="731" r:id="rId27"/>
    <p:sldId id="756" r:id="rId28"/>
    <p:sldId id="730"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Bergmann" initials="SB" lastIdx="1" clrIdx="0">
    <p:extLst>
      <p:ext uri="{19B8F6BF-5375-455C-9EA6-DF929625EA0E}">
        <p15:presenceInfo xmlns:p15="http://schemas.microsoft.com/office/powerpoint/2012/main" userId="S::sueb@wsha.org::43b3ed4a-f6d5-4b49-b9e5-50adf77c4516" providerId="AD"/>
      </p:ext>
    </p:extLst>
  </p:cmAuthor>
  <p:cmAuthor id="2" name="Tina Seery" initials="TS" lastIdx="1" clrIdx="1">
    <p:extLst>
      <p:ext uri="{19B8F6BF-5375-455C-9EA6-DF929625EA0E}">
        <p15:presenceInfo xmlns:p15="http://schemas.microsoft.com/office/powerpoint/2012/main" userId="S::tinas@wsha.org::d73858bd-3b78-4f82-bacb-4ec24617ce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68B68-B66F-410F-9572-64965D58952A}" v="158" dt="2021-07-22T22:54:18.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3792" autoAdjust="0"/>
  </p:normalViewPr>
  <p:slideViewPr>
    <p:cSldViewPr snapToGrid="0" showGuides="1">
      <p:cViewPr varScale="1">
        <p:scale>
          <a:sx n="62" d="100"/>
          <a:sy n="62" d="100"/>
        </p:scale>
        <p:origin x="824" y="56"/>
      </p:cViewPr>
      <p:guideLst>
        <p:guide orient="horz"/>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5C770-578A-4FD6-9983-AE61A51E6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0E47718-C0D8-4796-8A13-9CAB2661F286}">
      <dgm:prSet/>
      <dgm:spPr/>
      <dgm:t>
        <a:bodyPr/>
        <a:lstStyle/>
        <a:p>
          <a:r>
            <a:rPr lang="en-US" b="0" dirty="0"/>
            <a:t>Understand recent data trends</a:t>
          </a:r>
        </a:p>
      </dgm:t>
    </dgm:pt>
    <dgm:pt modelId="{68692F07-E894-4761-896E-CFE1E857E743}" type="parTrans" cxnId="{693A99A4-68B2-4D27-AB69-8B757BE4FFD4}">
      <dgm:prSet/>
      <dgm:spPr/>
      <dgm:t>
        <a:bodyPr/>
        <a:lstStyle/>
        <a:p>
          <a:endParaRPr lang="en-US"/>
        </a:p>
      </dgm:t>
    </dgm:pt>
    <dgm:pt modelId="{1F81DFFF-01BE-4739-A630-D405567E583B}" type="sibTrans" cxnId="{693A99A4-68B2-4D27-AB69-8B757BE4FFD4}">
      <dgm:prSet phldrT="2"/>
      <dgm:spPr/>
      <dgm:t>
        <a:bodyPr/>
        <a:lstStyle/>
        <a:p>
          <a:endParaRPr lang="en-US"/>
        </a:p>
      </dgm:t>
    </dgm:pt>
    <dgm:pt modelId="{7DE6FBBE-082F-44E2-BD90-16B43F399866}">
      <dgm:prSet/>
      <dgm:spPr/>
      <dgm:t>
        <a:bodyPr/>
        <a:lstStyle/>
        <a:p>
          <a:r>
            <a:rPr lang="en-US" b="0" dirty="0"/>
            <a:t>Identify vulnerable populations as it relates to pressure injuries</a:t>
          </a:r>
        </a:p>
      </dgm:t>
    </dgm:pt>
    <dgm:pt modelId="{5349F6F7-D9C5-4430-BC3F-BBCA76F3CEA5}" type="parTrans" cxnId="{B26A8259-07ED-4F58-B41A-057D19EE4B39}">
      <dgm:prSet/>
      <dgm:spPr/>
      <dgm:t>
        <a:bodyPr/>
        <a:lstStyle/>
        <a:p>
          <a:endParaRPr lang="en-US"/>
        </a:p>
      </dgm:t>
    </dgm:pt>
    <dgm:pt modelId="{E1C16BC3-217A-4CCA-B8F8-4BC5E3FA6030}" type="sibTrans" cxnId="{B26A8259-07ED-4F58-B41A-057D19EE4B39}">
      <dgm:prSet phldrT="5"/>
      <dgm:spPr/>
      <dgm:t>
        <a:bodyPr/>
        <a:lstStyle/>
        <a:p>
          <a:endParaRPr lang="en-US"/>
        </a:p>
      </dgm:t>
    </dgm:pt>
    <dgm:pt modelId="{65726937-1808-4692-AF56-7EF8FE90551B}">
      <dgm:prSet/>
      <dgm:spPr/>
      <dgm:t>
        <a:bodyPr/>
        <a:lstStyle/>
        <a:p>
          <a:r>
            <a:rPr lang="en-US" dirty="0"/>
            <a:t>Describe the importance of early recognition with a complete skin assessment</a:t>
          </a:r>
        </a:p>
      </dgm:t>
    </dgm:pt>
    <dgm:pt modelId="{B5C520E7-1CC3-4C32-A902-7F59F36B636F}" type="parTrans" cxnId="{82A14AA3-340F-4B0A-9D1E-21C96CF4EF11}">
      <dgm:prSet/>
      <dgm:spPr/>
      <dgm:t>
        <a:bodyPr/>
        <a:lstStyle/>
        <a:p>
          <a:endParaRPr lang="en-US"/>
        </a:p>
      </dgm:t>
    </dgm:pt>
    <dgm:pt modelId="{EB1E30AB-7B76-4982-BCDB-C78D01AABE5F}" type="sibTrans" cxnId="{82A14AA3-340F-4B0A-9D1E-21C96CF4EF11}">
      <dgm:prSet/>
      <dgm:spPr/>
      <dgm:t>
        <a:bodyPr/>
        <a:lstStyle/>
        <a:p>
          <a:endParaRPr lang="en-US"/>
        </a:p>
      </dgm:t>
    </dgm:pt>
    <dgm:pt modelId="{B619B483-5134-42DC-B7A3-EA58501E70CB}">
      <dgm:prSet/>
      <dgm:spPr/>
      <dgm:t>
        <a:bodyPr/>
        <a:lstStyle/>
        <a:p>
          <a:r>
            <a:rPr lang="en-US" dirty="0"/>
            <a:t>Recognize devices that may increase patient risk for pressure injuries</a:t>
          </a:r>
        </a:p>
      </dgm:t>
    </dgm:pt>
    <dgm:pt modelId="{C249976F-CB95-4143-BE59-12B852016FF6}" type="parTrans" cxnId="{ABF668D9-1220-4062-BA1D-21469202106D}">
      <dgm:prSet/>
      <dgm:spPr/>
      <dgm:t>
        <a:bodyPr/>
        <a:lstStyle/>
        <a:p>
          <a:endParaRPr lang="en-US"/>
        </a:p>
      </dgm:t>
    </dgm:pt>
    <dgm:pt modelId="{B239E41C-612D-4704-AC23-B7E302D6ED15}" type="sibTrans" cxnId="{ABF668D9-1220-4062-BA1D-21469202106D}">
      <dgm:prSet/>
      <dgm:spPr/>
      <dgm:t>
        <a:bodyPr/>
        <a:lstStyle/>
        <a:p>
          <a:endParaRPr lang="en-US"/>
        </a:p>
      </dgm:t>
    </dgm:pt>
    <dgm:pt modelId="{C062017D-D61C-4818-8860-516E8CBB5969}" type="pres">
      <dgm:prSet presAssocID="{6F95C770-578A-4FD6-9983-AE61A51E64A2}" presName="linear" presStyleCnt="0">
        <dgm:presLayoutVars>
          <dgm:animLvl val="lvl"/>
          <dgm:resizeHandles val="exact"/>
        </dgm:presLayoutVars>
      </dgm:prSet>
      <dgm:spPr/>
    </dgm:pt>
    <dgm:pt modelId="{1487C02C-2DE3-4C42-B77A-761EF5C39EF8}" type="pres">
      <dgm:prSet presAssocID="{F0E47718-C0D8-4796-8A13-9CAB2661F286}" presName="parentText" presStyleLbl="node1" presStyleIdx="0" presStyleCnt="4" custLinFactNeighborX="-6589" custLinFactNeighborY="-99">
        <dgm:presLayoutVars>
          <dgm:chMax val="0"/>
          <dgm:bulletEnabled val="1"/>
        </dgm:presLayoutVars>
      </dgm:prSet>
      <dgm:spPr/>
    </dgm:pt>
    <dgm:pt modelId="{DA70114D-89A3-4FBC-AB3D-AFAC54A4A334}" type="pres">
      <dgm:prSet presAssocID="{1F81DFFF-01BE-4739-A630-D405567E583B}" presName="spacer" presStyleCnt="0"/>
      <dgm:spPr/>
    </dgm:pt>
    <dgm:pt modelId="{A8CCB608-B688-4778-8002-6E52DE8D0030}" type="pres">
      <dgm:prSet presAssocID="{7DE6FBBE-082F-44E2-BD90-16B43F399866}" presName="parentText" presStyleLbl="node1" presStyleIdx="1" presStyleCnt="4">
        <dgm:presLayoutVars>
          <dgm:chMax val="0"/>
          <dgm:bulletEnabled val="1"/>
        </dgm:presLayoutVars>
      </dgm:prSet>
      <dgm:spPr/>
    </dgm:pt>
    <dgm:pt modelId="{477E9798-FE95-4B6E-8846-6A15E731250B}" type="pres">
      <dgm:prSet presAssocID="{E1C16BC3-217A-4CCA-B8F8-4BC5E3FA6030}" presName="spacer" presStyleCnt="0"/>
      <dgm:spPr/>
    </dgm:pt>
    <dgm:pt modelId="{DCCC144E-AA73-4B29-A059-6D1D84D3AD27}" type="pres">
      <dgm:prSet presAssocID="{65726937-1808-4692-AF56-7EF8FE90551B}" presName="parentText" presStyleLbl="node1" presStyleIdx="2" presStyleCnt="4">
        <dgm:presLayoutVars>
          <dgm:chMax val="0"/>
          <dgm:bulletEnabled val="1"/>
        </dgm:presLayoutVars>
      </dgm:prSet>
      <dgm:spPr/>
    </dgm:pt>
    <dgm:pt modelId="{935AA83A-9CF2-4C71-B0B3-9659C08EA245}" type="pres">
      <dgm:prSet presAssocID="{EB1E30AB-7B76-4982-BCDB-C78D01AABE5F}" presName="spacer" presStyleCnt="0"/>
      <dgm:spPr/>
    </dgm:pt>
    <dgm:pt modelId="{2E892C1D-F733-4FE4-AB13-A90474721D13}" type="pres">
      <dgm:prSet presAssocID="{B619B483-5134-42DC-B7A3-EA58501E70CB}" presName="parentText" presStyleLbl="node1" presStyleIdx="3" presStyleCnt="4">
        <dgm:presLayoutVars>
          <dgm:chMax val="0"/>
          <dgm:bulletEnabled val="1"/>
        </dgm:presLayoutVars>
      </dgm:prSet>
      <dgm:spPr/>
    </dgm:pt>
  </dgm:ptLst>
  <dgm:cxnLst>
    <dgm:cxn modelId="{B26A8259-07ED-4F58-B41A-057D19EE4B39}" srcId="{6F95C770-578A-4FD6-9983-AE61A51E64A2}" destId="{7DE6FBBE-082F-44E2-BD90-16B43F399866}" srcOrd="1" destOrd="0" parTransId="{5349F6F7-D9C5-4430-BC3F-BBCA76F3CEA5}" sibTransId="{E1C16BC3-217A-4CCA-B8F8-4BC5E3FA6030}"/>
    <dgm:cxn modelId="{0279A57A-7D7F-425B-9DFC-939D4AEB9A5C}" type="presOf" srcId="{B619B483-5134-42DC-B7A3-EA58501E70CB}" destId="{2E892C1D-F733-4FE4-AB13-A90474721D13}" srcOrd="0" destOrd="0" presId="urn:microsoft.com/office/officeart/2005/8/layout/vList2"/>
    <dgm:cxn modelId="{4174B97E-C0B7-4B21-89C9-A38EC1EE6C67}" type="presOf" srcId="{65726937-1808-4692-AF56-7EF8FE90551B}" destId="{DCCC144E-AA73-4B29-A059-6D1D84D3AD27}" srcOrd="0" destOrd="0" presId="urn:microsoft.com/office/officeart/2005/8/layout/vList2"/>
    <dgm:cxn modelId="{82A14AA3-340F-4B0A-9D1E-21C96CF4EF11}" srcId="{6F95C770-578A-4FD6-9983-AE61A51E64A2}" destId="{65726937-1808-4692-AF56-7EF8FE90551B}" srcOrd="2" destOrd="0" parTransId="{B5C520E7-1CC3-4C32-A902-7F59F36B636F}" sibTransId="{EB1E30AB-7B76-4982-BCDB-C78D01AABE5F}"/>
    <dgm:cxn modelId="{693A99A4-68B2-4D27-AB69-8B757BE4FFD4}" srcId="{6F95C770-578A-4FD6-9983-AE61A51E64A2}" destId="{F0E47718-C0D8-4796-8A13-9CAB2661F286}" srcOrd="0" destOrd="0" parTransId="{68692F07-E894-4761-896E-CFE1E857E743}" sibTransId="{1F81DFFF-01BE-4739-A630-D405567E583B}"/>
    <dgm:cxn modelId="{3072B4D0-52EC-4F32-9CFF-95C4C8B0CB2C}" type="presOf" srcId="{F0E47718-C0D8-4796-8A13-9CAB2661F286}" destId="{1487C02C-2DE3-4C42-B77A-761EF5C39EF8}" srcOrd="0" destOrd="0" presId="urn:microsoft.com/office/officeart/2005/8/layout/vList2"/>
    <dgm:cxn modelId="{ABF668D9-1220-4062-BA1D-21469202106D}" srcId="{6F95C770-578A-4FD6-9983-AE61A51E64A2}" destId="{B619B483-5134-42DC-B7A3-EA58501E70CB}" srcOrd="3" destOrd="0" parTransId="{C249976F-CB95-4143-BE59-12B852016FF6}" sibTransId="{B239E41C-612D-4704-AC23-B7E302D6ED15}"/>
    <dgm:cxn modelId="{E095E8E4-FD9F-424D-B716-EDD7DD57CD06}" type="presOf" srcId="{7DE6FBBE-082F-44E2-BD90-16B43F399866}" destId="{A8CCB608-B688-4778-8002-6E52DE8D0030}" srcOrd="0" destOrd="0" presId="urn:microsoft.com/office/officeart/2005/8/layout/vList2"/>
    <dgm:cxn modelId="{CEDE43F2-C18E-4248-94D2-E749A248C454}" type="presOf" srcId="{6F95C770-578A-4FD6-9983-AE61A51E64A2}" destId="{C062017D-D61C-4818-8860-516E8CBB5969}" srcOrd="0" destOrd="0" presId="urn:microsoft.com/office/officeart/2005/8/layout/vList2"/>
    <dgm:cxn modelId="{572E680F-016E-412E-B6A7-836312E5E67B}" type="presParOf" srcId="{C062017D-D61C-4818-8860-516E8CBB5969}" destId="{1487C02C-2DE3-4C42-B77A-761EF5C39EF8}" srcOrd="0" destOrd="0" presId="urn:microsoft.com/office/officeart/2005/8/layout/vList2"/>
    <dgm:cxn modelId="{A1FDE3EC-4905-4841-BEE0-9F2068BEDC2A}" type="presParOf" srcId="{C062017D-D61C-4818-8860-516E8CBB5969}" destId="{DA70114D-89A3-4FBC-AB3D-AFAC54A4A334}" srcOrd="1" destOrd="0" presId="urn:microsoft.com/office/officeart/2005/8/layout/vList2"/>
    <dgm:cxn modelId="{5C81DB13-DD70-492E-9CAD-317CE6358F2A}" type="presParOf" srcId="{C062017D-D61C-4818-8860-516E8CBB5969}" destId="{A8CCB608-B688-4778-8002-6E52DE8D0030}" srcOrd="2" destOrd="0" presId="urn:microsoft.com/office/officeart/2005/8/layout/vList2"/>
    <dgm:cxn modelId="{E0FAF419-F238-44D0-9173-F673590FACB0}" type="presParOf" srcId="{C062017D-D61C-4818-8860-516E8CBB5969}" destId="{477E9798-FE95-4B6E-8846-6A15E731250B}" srcOrd="3" destOrd="0" presId="urn:microsoft.com/office/officeart/2005/8/layout/vList2"/>
    <dgm:cxn modelId="{C3285A27-ECBC-4045-A912-4592888F3BBA}" type="presParOf" srcId="{C062017D-D61C-4818-8860-516E8CBB5969}" destId="{DCCC144E-AA73-4B29-A059-6D1D84D3AD27}" srcOrd="4" destOrd="0" presId="urn:microsoft.com/office/officeart/2005/8/layout/vList2"/>
    <dgm:cxn modelId="{192ABCC5-0645-4C0E-99AB-575A1F8EEA36}" type="presParOf" srcId="{C062017D-D61C-4818-8860-516E8CBB5969}" destId="{935AA83A-9CF2-4C71-B0B3-9659C08EA245}" srcOrd="5" destOrd="0" presId="urn:microsoft.com/office/officeart/2005/8/layout/vList2"/>
    <dgm:cxn modelId="{A0A1C5B7-CE8D-40BB-A5E7-0FB0A247E1CF}" type="presParOf" srcId="{C062017D-D61C-4818-8860-516E8CBB5969}" destId="{2E892C1D-F733-4FE4-AB13-A90474721D1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C2D463-B5B4-48CD-AD8D-22329F0E555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AD6C16B-CB24-4732-BBF0-AF6BB97944DB}">
      <dgm:prSet/>
      <dgm:spPr/>
      <dgm:t>
        <a:bodyPr/>
        <a:lstStyle/>
        <a:p>
          <a:r>
            <a:rPr lang="en-US" dirty="0"/>
            <a:t>HAPI rates are on the rise, but we can partner together to change this!</a:t>
          </a:r>
        </a:p>
      </dgm:t>
    </dgm:pt>
    <dgm:pt modelId="{8A2CA14D-421E-44AC-8042-FE368AF6190F}" type="parTrans" cxnId="{4C1135C9-C548-404F-BB0C-F3E279A38206}">
      <dgm:prSet/>
      <dgm:spPr/>
      <dgm:t>
        <a:bodyPr/>
        <a:lstStyle/>
        <a:p>
          <a:endParaRPr lang="en-US"/>
        </a:p>
      </dgm:t>
    </dgm:pt>
    <dgm:pt modelId="{F9D7DDF2-4977-4E8C-BB48-A567A1B2123C}" type="sibTrans" cxnId="{4C1135C9-C548-404F-BB0C-F3E279A38206}">
      <dgm:prSet/>
      <dgm:spPr/>
      <dgm:t>
        <a:bodyPr/>
        <a:lstStyle/>
        <a:p>
          <a:endParaRPr lang="en-US"/>
        </a:p>
      </dgm:t>
    </dgm:pt>
    <dgm:pt modelId="{86F58807-1ED9-4E48-851C-9512ED44FDFF}">
      <dgm:prSet/>
      <dgm:spPr/>
      <dgm:t>
        <a:bodyPr/>
        <a:lstStyle/>
        <a:p>
          <a:r>
            <a:rPr lang="en-US" b="0" dirty="0"/>
            <a:t>Prevention requires a coordinated effort among multiple disciplines to develop and implement the patient’s care plan</a:t>
          </a:r>
          <a:endParaRPr lang="en-US" dirty="0"/>
        </a:p>
      </dgm:t>
    </dgm:pt>
    <dgm:pt modelId="{3190DD08-8164-4FC0-85E4-B4E131F8757C}" type="parTrans" cxnId="{BC7C77F9-ABA2-4D38-8034-819B41E2709D}">
      <dgm:prSet/>
      <dgm:spPr/>
      <dgm:t>
        <a:bodyPr/>
        <a:lstStyle/>
        <a:p>
          <a:endParaRPr lang="en-US"/>
        </a:p>
      </dgm:t>
    </dgm:pt>
    <dgm:pt modelId="{0D08AB46-EC73-431E-9467-9B0CEA587320}" type="sibTrans" cxnId="{BC7C77F9-ABA2-4D38-8034-819B41E2709D}">
      <dgm:prSet/>
      <dgm:spPr/>
      <dgm:t>
        <a:bodyPr/>
        <a:lstStyle/>
        <a:p>
          <a:endParaRPr lang="en-US"/>
        </a:p>
      </dgm:t>
    </dgm:pt>
    <dgm:pt modelId="{B08C5516-002F-4744-8C65-06D0946CE3D5}">
      <dgm:prSet/>
      <dgm:spPr>
        <a:solidFill>
          <a:schemeClr val="accent6">
            <a:lumMod val="60000"/>
            <a:lumOff val="40000"/>
            <a:alpha val="90000"/>
          </a:schemeClr>
        </a:solidFill>
      </dgm:spPr>
      <dgm:t>
        <a:bodyPr/>
        <a:lstStyle/>
        <a:p>
          <a:r>
            <a:rPr lang="en-US" b="0" dirty="0"/>
            <a:t>Utilize “4 </a:t>
          </a:r>
          <a:r>
            <a:rPr lang="en-US" dirty="0"/>
            <a:t>eyes in 4 hours methodology” with 2 RN staff completing standardized comprehensive skin assessment </a:t>
          </a:r>
        </a:p>
      </dgm:t>
    </dgm:pt>
    <dgm:pt modelId="{4BC4CDEA-4B29-40DA-B083-7772A0171818}" type="parTrans" cxnId="{52F3566A-C2AD-4A16-908A-52A328A758A2}">
      <dgm:prSet/>
      <dgm:spPr/>
      <dgm:t>
        <a:bodyPr/>
        <a:lstStyle/>
        <a:p>
          <a:endParaRPr lang="en-US"/>
        </a:p>
      </dgm:t>
    </dgm:pt>
    <dgm:pt modelId="{4F2BB7A3-B76C-4D86-B7AB-8A73ED1E408E}" type="sibTrans" cxnId="{52F3566A-C2AD-4A16-908A-52A328A758A2}">
      <dgm:prSet/>
      <dgm:spPr/>
      <dgm:t>
        <a:bodyPr/>
        <a:lstStyle/>
        <a:p>
          <a:endParaRPr lang="en-US"/>
        </a:p>
      </dgm:t>
    </dgm:pt>
    <dgm:pt modelId="{64C8EB5C-F64D-4C6A-A779-288080D8D63D}">
      <dgm:prSet/>
      <dgm:spPr>
        <a:solidFill>
          <a:schemeClr val="accent6">
            <a:lumMod val="60000"/>
            <a:lumOff val="40000"/>
            <a:alpha val="90000"/>
          </a:schemeClr>
        </a:solidFill>
      </dgm:spPr>
      <dgm:t>
        <a:bodyPr/>
        <a:lstStyle/>
        <a:p>
          <a:r>
            <a:rPr lang="en-US" b="0" dirty="0"/>
            <a:t>CNA’s visualize skin with each repositioning and communicate results with RN</a:t>
          </a:r>
          <a:endParaRPr lang="en-US" dirty="0"/>
        </a:p>
      </dgm:t>
    </dgm:pt>
    <dgm:pt modelId="{726D7DE0-BCD6-4A0C-A025-38250D48AAA7}" type="parTrans" cxnId="{A4E8B950-79E4-418F-999D-2D651B590723}">
      <dgm:prSet/>
      <dgm:spPr/>
      <dgm:t>
        <a:bodyPr/>
        <a:lstStyle/>
        <a:p>
          <a:endParaRPr lang="en-US"/>
        </a:p>
      </dgm:t>
    </dgm:pt>
    <dgm:pt modelId="{B000B417-F797-4B45-9FEB-4141A220F483}" type="sibTrans" cxnId="{A4E8B950-79E4-418F-999D-2D651B590723}">
      <dgm:prSet/>
      <dgm:spPr/>
      <dgm:t>
        <a:bodyPr/>
        <a:lstStyle/>
        <a:p>
          <a:endParaRPr lang="en-US"/>
        </a:p>
      </dgm:t>
    </dgm:pt>
    <dgm:pt modelId="{2C207B46-8C67-4325-92E4-DC87FC108556}">
      <dgm:prSet/>
      <dgm:spPr/>
      <dgm:t>
        <a:bodyPr/>
        <a:lstStyle/>
        <a:p>
          <a:r>
            <a:rPr lang="en-US" dirty="0"/>
            <a:t>Recognition of areas of patient vulnerability (i.e., medical devices, lying on surfaces ≥ 2hours, areas of decreased sensation, decreased perfusion)</a:t>
          </a:r>
        </a:p>
      </dgm:t>
    </dgm:pt>
    <dgm:pt modelId="{5752C0EA-4965-4900-BB36-F75E4A49015C}" type="parTrans" cxnId="{B2A39247-3A4E-414F-A207-9A3A182350D7}">
      <dgm:prSet/>
      <dgm:spPr/>
      <dgm:t>
        <a:bodyPr/>
        <a:lstStyle/>
        <a:p>
          <a:endParaRPr lang="en-US"/>
        </a:p>
      </dgm:t>
    </dgm:pt>
    <dgm:pt modelId="{3DE0F4E5-3995-4674-AB44-C40133E033CB}" type="sibTrans" cxnId="{B2A39247-3A4E-414F-A207-9A3A182350D7}">
      <dgm:prSet/>
      <dgm:spPr/>
      <dgm:t>
        <a:bodyPr/>
        <a:lstStyle/>
        <a:p>
          <a:endParaRPr lang="en-US"/>
        </a:p>
      </dgm:t>
    </dgm:pt>
    <dgm:pt modelId="{31C2BF32-DC53-4278-99A0-EE43C6AD5CBD}">
      <dgm:prSet/>
      <dgm:spPr>
        <a:solidFill>
          <a:schemeClr val="accent6">
            <a:lumMod val="60000"/>
            <a:lumOff val="40000"/>
            <a:alpha val="90000"/>
          </a:schemeClr>
        </a:solidFill>
      </dgm:spPr>
      <dgm:t>
        <a:bodyPr/>
        <a:lstStyle/>
        <a:p>
          <a:r>
            <a:rPr lang="en-US" dirty="0"/>
            <a:t>Creation of individualized care plan after risk assessment</a:t>
          </a:r>
        </a:p>
      </dgm:t>
    </dgm:pt>
    <dgm:pt modelId="{DA2E37B1-A3FF-4C97-96DE-5600AA97E6F8}" type="parTrans" cxnId="{AE9FFCFB-084A-4056-B5B5-53A9A9D4378A}">
      <dgm:prSet/>
      <dgm:spPr/>
      <dgm:t>
        <a:bodyPr/>
        <a:lstStyle/>
        <a:p>
          <a:endParaRPr lang="en-US"/>
        </a:p>
      </dgm:t>
    </dgm:pt>
    <dgm:pt modelId="{5325C161-44B7-44EB-90BF-D18DD316AFBF}" type="sibTrans" cxnId="{AE9FFCFB-084A-4056-B5B5-53A9A9D4378A}">
      <dgm:prSet/>
      <dgm:spPr/>
      <dgm:t>
        <a:bodyPr/>
        <a:lstStyle/>
        <a:p>
          <a:endParaRPr lang="en-US"/>
        </a:p>
      </dgm:t>
    </dgm:pt>
    <dgm:pt modelId="{591327FA-0745-455D-9C47-693E4D6E8278}">
      <dgm:prSet/>
      <dgm:spPr/>
      <dgm:t>
        <a:bodyPr/>
        <a:lstStyle/>
        <a:p>
          <a:r>
            <a:rPr lang="en-US"/>
            <a:t>Evaluate HAPI incidences within quality review process</a:t>
          </a:r>
        </a:p>
      </dgm:t>
    </dgm:pt>
    <dgm:pt modelId="{C2F144BD-0C64-436E-96E8-2DE08B91E771}" type="parTrans" cxnId="{50B2659B-5D69-430B-BD49-8DEFB4C1EEF3}">
      <dgm:prSet/>
      <dgm:spPr/>
      <dgm:t>
        <a:bodyPr/>
        <a:lstStyle/>
        <a:p>
          <a:endParaRPr lang="en-US"/>
        </a:p>
      </dgm:t>
    </dgm:pt>
    <dgm:pt modelId="{EFACE671-7784-4FEC-BA14-3DF10B9C034F}" type="sibTrans" cxnId="{50B2659B-5D69-430B-BD49-8DEFB4C1EEF3}">
      <dgm:prSet/>
      <dgm:spPr/>
      <dgm:t>
        <a:bodyPr/>
        <a:lstStyle/>
        <a:p>
          <a:endParaRPr lang="en-US"/>
        </a:p>
      </dgm:t>
    </dgm:pt>
    <dgm:pt modelId="{7C84A289-D6B7-4D2B-A827-BAD422476DCA}">
      <dgm:prSet/>
      <dgm:spPr>
        <a:solidFill>
          <a:schemeClr val="accent6">
            <a:lumMod val="60000"/>
            <a:lumOff val="40000"/>
            <a:alpha val="90000"/>
          </a:schemeClr>
        </a:solidFill>
      </dgm:spPr>
      <dgm:t>
        <a:bodyPr/>
        <a:lstStyle/>
        <a:p>
          <a:r>
            <a:rPr lang="en-US"/>
            <a:t>Identify if “4 eyes in 4 hours” was completed and documented</a:t>
          </a:r>
        </a:p>
      </dgm:t>
    </dgm:pt>
    <dgm:pt modelId="{AC51640A-6760-441B-94A6-869171F6D915}" type="parTrans" cxnId="{F95B634A-0C90-429E-B99B-506FE7E6D7D3}">
      <dgm:prSet/>
      <dgm:spPr/>
      <dgm:t>
        <a:bodyPr/>
        <a:lstStyle/>
        <a:p>
          <a:endParaRPr lang="en-US"/>
        </a:p>
      </dgm:t>
    </dgm:pt>
    <dgm:pt modelId="{23527742-B3E0-4B57-BF2B-ADD25CEDE1F6}" type="sibTrans" cxnId="{F95B634A-0C90-429E-B99B-506FE7E6D7D3}">
      <dgm:prSet/>
      <dgm:spPr/>
      <dgm:t>
        <a:bodyPr/>
        <a:lstStyle/>
        <a:p>
          <a:endParaRPr lang="en-US"/>
        </a:p>
      </dgm:t>
    </dgm:pt>
    <dgm:pt modelId="{858D9B53-0850-49B3-94B2-436C3CE443D4}">
      <dgm:prSet/>
      <dgm:spPr>
        <a:solidFill>
          <a:schemeClr val="accent6">
            <a:lumMod val="60000"/>
            <a:lumOff val="40000"/>
            <a:alpha val="90000"/>
          </a:schemeClr>
        </a:solidFill>
      </dgm:spPr>
      <dgm:t>
        <a:bodyPr/>
        <a:lstStyle/>
        <a:p>
          <a:r>
            <a:rPr lang="en-US" dirty="0"/>
            <a:t>Evaluate if assessment and treatment orders were completed as prescribed</a:t>
          </a:r>
        </a:p>
      </dgm:t>
    </dgm:pt>
    <dgm:pt modelId="{F69087EB-D84D-4E1D-8238-F1AD913B28E1}" type="parTrans" cxnId="{2E36483C-F34C-4995-BF25-95D0D031C236}">
      <dgm:prSet/>
      <dgm:spPr/>
      <dgm:t>
        <a:bodyPr/>
        <a:lstStyle/>
        <a:p>
          <a:endParaRPr lang="en-US"/>
        </a:p>
      </dgm:t>
    </dgm:pt>
    <dgm:pt modelId="{4D6D7AD3-1522-4AD4-A619-8234E4700C8B}" type="sibTrans" cxnId="{2E36483C-F34C-4995-BF25-95D0D031C236}">
      <dgm:prSet/>
      <dgm:spPr/>
      <dgm:t>
        <a:bodyPr/>
        <a:lstStyle/>
        <a:p>
          <a:endParaRPr lang="en-US"/>
        </a:p>
      </dgm:t>
    </dgm:pt>
    <dgm:pt modelId="{FF42660C-BF35-4849-93F2-F23BB2C5F430}">
      <dgm:prSet/>
      <dgm:spPr>
        <a:solidFill>
          <a:schemeClr val="accent6">
            <a:lumMod val="60000"/>
            <a:lumOff val="40000"/>
            <a:alpha val="90000"/>
          </a:schemeClr>
        </a:solidFill>
      </dgm:spPr>
      <dgm:t>
        <a:bodyPr/>
        <a:lstStyle/>
        <a:p>
          <a:r>
            <a:rPr lang="en-US"/>
            <a:t>Use </a:t>
          </a:r>
          <a:r>
            <a:rPr lang="en-US" dirty="0"/>
            <a:t>of tools to decrease patient risk (ex. Mepilex, waffle cushion, silicone dressing)</a:t>
          </a:r>
        </a:p>
      </dgm:t>
    </dgm:pt>
    <dgm:pt modelId="{0E08F682-C783-4724-95A3-D639ED81EF7D}" type="parTrans" cxnId="{E77CCD55-0DF3-459A-813A-E1E0F1807C82}">
      <dgm:prSet/>
      <dgm:spPr/>
      <dgm:t>
        <a:bodyPr/>
        <a:lstStyle/>
        <a:p>
          <a:endParaRPr lang="en-US"/>
        </a:p>
      </dgm:t>
    </dgm:pt>
    <dgm:pt modelId="{1116FBF4-B618-44F0-8124-0F7378928DC5}" type="sibTrans" cxnId="{E77CCD55-0DF3-459A-813A-E1E0F1807C82}">
      <dgm:prSet/>
      <dgm:spPr/>
      <dgm:t>
        <a:bodyPr/>
        <a:lstStyle/>
        <a:p>
          <a:endParaRPr lang="en-US"/>
        </a:p>
      </dgm:t>
    </dgm:pt>
    <dgm:pt modelId="{B7FD9D0D-E972-426E-A046-CA7CA6197B52}" type="pres">
      <dgm:prSet presAssocID="{2EC2D463-B5B4-48CD-AD8D-22329F0E555B}" presName="diagram" presStyleCnt="0">
        <dgm:presLayoutVars>
          <dgm:chPref val="1"/>
          <dgm:dir/>
          <dgm:animOne val="branch"/>
          <dgm:animLvl val="lvl"/>
          <dgm:resizeHandles/>
        </dgm:presLayoutVars>
      </dgm:prSet>
      <dgm:spPr/>
    </dgm:pt>
    <dgm:pt modelId="{8B5A518A-B9B6-4834-89D2-97ED2447C9FB}" type="pres">
      <dgm:prSet presAssocID="{8AD6C16B-CB24-4732-BBF0-AF6BB97944DB}" presName="root" presStyleCnt="0"/>
      <dgm:spPr/>
    </dgm:pt>
    <dgm:pt modelId="{3BEFDA34-3B5E-4250-BF37-C462CF54C9B9}" type="pres">
      <dgm:prSet presAssocID="{8AD6C16B-CB24-4732-BBF0-AF6BB97944DB}" presName="rootComposite" presStyleCnt="0"/>
      <dgm:spPr/>
    </dgm:pt>
    <dgm:pt modelId="{32F17BF0-A51F-4620-A053-67839AC6C852}" type="pres">
      <dgm:prSet presAssocID="{8AD6C16B-CB24-4732-BBF0-AF6BB97944DB}" presName="rootText" presStyleLbl="node1" presStyleIdx="0" presStyleCnt="4" custLinFactNeighborX="-87" custLinFactNeighborY="21189"/>
      <dgm:spPr/>
    </dgm:pt>
    <dgm:pt modelId="{60A46B81-E265-4A19-9CB9-B7F62E03FA8E}" type="pres">
      <dgm:prSet presAssocID="{8AD6C16B-CB24-4732-BBF0-AF6BB97944DB}" presName="rootConnector" presStyleLbl="node1" presStyleIdx="0" presStyleCnt="4"/>
      <dgm:spPr/>
    </dgm:pt>
    <dgm:pt modelId="{ECAA1B2E-5FFA-45E0-B3C0-8FFF537B9BFD}" type="pres">
      <dgm:prSet presAssocID="{8AD6C16B-CB24-4732-BBF0-AF6BB97944DB}" presName="childShape" presStyleCnt="0"/>
      <dgm:spPr/>
    </dgm:pt>
    <dgm:pt modelId="{D7EF8B8D-8226-45C5-8CA6-CF46FF5678D6}" type="pres">
      <dgm:prSet presAssocID="{86F58807-1ED9-4E48-851C-9512ED44FDFF}" presName="root" presStyleCnt="0"/>
      <dgm:spPr/>
    </dgm:pt>
    <dgm:pt modelId="{8743D8AB-9C59-4EEF-87D7-9F1929E48212}" type="pres">
      <dgm:prSet presAssocID="{86F58807-1ED9-4E48-851C-9512ED44FDFF}" presName="rootComposite" presStyleCnt="0"/>
      <dgm:spPr/>
    </dgm:pt>
    <dgm:pt modelId="{72AA41D7-0D9A-4BD3-9228-19584C45B3A4}" type="pres">
      <dgm:prSet presAssocID="{86F58807-1ED9-4E48-851C-9512ED44FDFF}" presName="rootText" presStyleLbl="node1" presStyleIdx="1" presStyleCnt="4" custLinFactNeighborX="0" custLinFactNeighborY="22603"/>
      <dgm:spPr/>
    </dgm:pt>
    <dgm:pt modelId="{7712E396-33CB-4680-B00A-5A95DB95ABEC}" type="pres">
      <dgm:prSet presAssocID="{86F58807-1ED9-4E48-851C-9512ED44FDFF}" presName="rootConnector" presStyleLbl="node1" presStyleIdx="1" presStyleCnt="4"/>
      <dgm:spPr/>
    </dgm:pt>
    <dgm:pt modelId="{B07AFCEF-56FC-43D3-B71C-4C93C53ECE67}" type="pres">
      <dgm:prSet presAssocID="{86F58807-1ED9-4E48-851C-9512ED44FDFF}" presName="childShape" presStyleCnt="0"/>
      <dgm:spPr/>
    </dgm:pt>
    <dgm:pt modelId="{52F3E9A9-23D5-4721-94AF-CBA23A60B94D}" type="pres">
      <dgm:prSet presAssocID="{4BC4CDEA-4B29-40DA-B083-7772A0171818}" presName="Name13" presStyleLbl="parChTrans1D2" presStyleIdx="0" presStyleCnt="6"/>
      <dgm:spPr/>
    </dgm:pt>
    <dgm:pt modelId="{5EE555CD-FE98-4AB9-BF43-92861F695FB9}" type="pres">
      <dgm:prSet presAssocID="{B08C5516-002F-4744-8C65-06D0946CE3D5}" presName="childText" presStyleLbl="bgAcc1" presStyleIdx="0" presStyleCnt="6" custLinFactNeighborX="441" custLinFactNeighborY="40966">
        <dgm:presLayoutVars>
          <dgm:bulletEnabled val="1"/>
        </dgm:presLayoutVars>
      </dgm:prSet>
      <dgm:spPr/>
    </dgm:pt>
    <dgm:pt modelId="{9A9DE4F9-E6C2-464E-98DF-BA357B69C265}" type="pres">
      <dgm:prSet presAssocID="{726D7DE0-BCD6-4A0C-A025-38250D48AAA7}" presName="Name13" presStyleLbl="parChTrans1D2" presStyleIdx="1" presStyleCnt="6"/>
      <dgm:spPr/>
    </dgm:pt>
    <dgm:pt modelId="{212F00E3-EA75-4F9C-87B7-DE4A69AE3BD6}" type="pres">
      <dgm:prSet presAssocID="{64C8EB5C-F64D-4C6A-A779-288080D8D63D}" presName="childText" presStyleLbl="bgAcc1" presStyleIdx="1" presStyleCnt="6" custLinFactNeighborX="1324" custLinFactNeighborY="38141">
        <dgm:presLayoutVars>
          <dgm:bulletEnabled val="1"/>
        </dgm:presLayoutVars>
      </dgm:prSet>
      <dgm:spPr/>
    </dgm:pt>
    <dgm:pt modelId="{80FEBE76-821F-481B-AC44-DADFD0BFC427}" type="pres">
      <dgm:prSet presAssocID="{2C207B46-8C67-4325-92E4-DC87FC108556}" presName="root" presStyleCnt="0"/>
      <dgm:spPr/>
    </dgm:pt>
    <dgm:pt modelId="{A590C085-B94B-441A-832D-90D77FC2AC8C}" type="pres">
      <dgm:prSet presAssocID="{2C207B46-8C67-4325-92E4-DC87FC108556}" presName="rootComposite" presStyleCnt="0"/>
      <dgm:spPr/>
    </dgm:pt>
    <dgm:pt modelId="{E72A9CD5-2D12-4C34-AE21-73FA75CE53B7}" type="pres">
      <dgm:prSet presAssocID="{2C207B46-8C67-4325-92E4-DC87FC108556}" presName="rootText" presStyleLbl="node1" presStyleIdx="2" presStyleCnt="4" custLinFactNeighborX="1129" custLinFactNeighborY="21189"/>
      <dgm:spPr/>
    </dgm:pt>
    <dgm:pt modelId="{B16F6CDF-E428-45D9-88FA-A7B57D4A2E67}" type="pres">
      <dgm:prSet presAssocID="{2C207B46-8C67-4325-92E4-DC87FC108556}" presName="rootConnector" presStyleLbl="node1" presStyleIdx="2" presStyleCnt="4"/>
      <dgm:spPr/>
    </dgm:pt>
    <dgm:pt modelId="{61AD0FD8-0548-44A5-AEC8-D01919C64401}" type="pres">
      <dgm:prSet presAssocID="{2C207B46-8C67-4325-92E4-DC87FC108556}" presName="childShape" presStyleCnt="0"/>
      <dgm:spPr/>
    </dgm:pt>
    <dgm:pt modelId="{93D31333-ED47-49AC-A1A0-22D106974BDA}" type="pres">
      <dgm:prSet presAssocID="{DA2E37B1-A3FF-4C97-96DE-5600AA97E6F8}" presName="Name13" presStyleLbl="parChTrans1D2" presStyleIdx="2" presStyleCnt="6"/>
      <dgm:spPr/>
    </dgm:pt>
    <dgm:pt modelId="{61D9A413-9AEA-454B-A44F-916CCF2B6643}" type="pres">
      <dgm:prSet presAssocID="{31C2BF32-DC53-4278-99A0-EE43C6AD5CBD}" presName="childText" presStyleLbl="bgAcc1" presStyleIdx="2" presStyleCnt="6" custLinFactNeighborX="1411" custLinFactNeighborY="11928">
        <dgm:presLayoutVars>
          <dgm:bulletEnabled val="1"/>
        </dgm:presLayoutVars>
      </dgm:prSet>
      <dgm:spPr/>
    </dgm:pt>
    <dgm:pt modelId="{EDABB5E0-8BBE-47EF-933F-A27D0531A812}" type="pres">
      <dgm:prSet presAssocID="{0E08F682-C783-4724-95A3-D639ED81EF7D}" presName="Name13" presStyleLbl="parChTrans1D2" presStyleIdx="3" presStyleCnt="6"/>
      <dgm:spPr/>
    </dgm:pt>
    <dgm:pt modelId="{98455667-10B4-4D49-8314-F648015A7209}" type="pres">
      <dgm:prSet presAssocID="{FF42660C-BF35-4849-93F2-F23BB2C5F430}" presName="childText" presStyleLbl="bgAcc1" presStyleIdx="3" presStyleCnt="6">
        <dgm:presLayoutVars>
          <dgm:bulletEnabled val="1"/>
        </dgm:presLayoutVars>
      </dgm:prSet>
      <dgm:spPr/>
    </dgm:pt>
    <dgm:pt modelId="{2B5883EA-B8A1-4272-B24E-DF1CC03E7AF6}" type="pres">
      <dgm:prSet presAssocID="{591327FA-0745-455D-9C47-693E4D6E8278}" presName="root" presStyleCnt="0"/>
      <dgm:spPr/>
    </dgm:pt>
    <dgm:pt modelId="{7DC4064D-5501-40D0-9D78-15FB93AE647C}" type="pres">
      <dgm:prSet presAssocID="{591327FA-0745-455D-9C47-693E4D6E8278}" presName="rootComposite" presStyleCnt="0"/>
      <dgm:spPr/>
    </dgm:pt>
    <dgm:pt modelId="{23496D0C-998F-4A1B-8FDE-5E8E55CA103C}" type="pres">
      <dgm:prSet presAssocID="{591327FA-0745-455D-9C47-693E4D6E8278}" presName="rootText" presStyleLbl="node1" presStyleIdx="3" presStyleCnt="4" custLinFactNeighborX="87" custLinFactNeighborY="19777"/>
      <dgm:spPr/>
    </dgm:pt>
    <dgm:pt modelId="{A1DC2194-7CC3-40F8-8C0F-5F4BFE20E16D}" type="pres">
      <dgm:prSet presAssocID="{591327FA-0745-455D-9C47-693E4D6E8278}" presName="rootConnector" presStyleLbl="node1" presStyleIdx="3" presStyleCnt="4"/>
      <dgm:spPr/>
    </dgm:pt>
    <dgm:pt modelId="{B1BC35A6-5E09-4065-89CC-77156A322BCE}" type="pres">
      <dgm:prSet presAssocID="{591327FA-0745-455D-9C47-693E4D6E8278}" presName="childShape" presStyleCnt="0"/>
      <dgm:spPr/>
    </dgm:pt>
    <dgm:pt modelId="{ADA63DF2-3CF0-4C45-BD85-1A1D16E48CBC}" type="pres">
      <dgm:prSet presAssocID="{AC51640A-6760-441B-94A6-869171F6D915}" presName="Name13" presStyleLbl="parChTrans1D2" presStyleIdx="4" presStyleCnt="6"/>
      <dgm:spPr/>
    </dgm:pt>
    <dgm:pt modelId="{5BCCA60D-7F51-411B-B126-989B3A9A02EF}" type="pres">
      <dgm:prSet presAssocID="{7C84A289-D6B7-4D2B-A827-BAD422476DCA}" presName="childText" presStyleLbl="bgAcc1" presStyleIdx="4" presStyleCnt="6" custLinFactNeighborX="109" custLinFactNeighborY="11928">
        <dgm:presLayoutVars>
          <dgm:bulletEnabled val="1"/>
        </dgm:presLayoutVars>
      </dgm:prSet>
      <dgm:spPr/>
    </dgm:pt>
    <dgm:pt modelId="{D96F7EEB-3B7E-44E2-9541-A6C9E00AA0C1}" type="pres">
      <dgm:prSet presAssocID="{F69087EB-D84D-4E1D-8238-F1AD913B28E1}" presName="Name13" presStyleLbl="parChTrans1D2" presStyleIdx="5" presStyleCnt="6"/>
      <dgm:spPr/>
    </dgm:pt>
    <dgm:pt modelId="{09DBC460-2CFE-4A62-8832-5837EF81C00F}" type="pres">
      <dgm:prSet presAssocID="{858D9B53-0850-49B3-94B2-436C3CE443D4}" presName="childText" presStyleLbl="bgAcc1" presStyleIdx="5" presStyleCnt="6" custLinFactNeighborX="109" custLinFactNeighborY="24721">
        <dgm:presLayoutVars>
          <dgm:bulletEnabled val="1"/>
        </dgm:presLayoutVars>
      </dgm:prSet>
      <dgm:spPr/>
    </dgm:pt>
  </dgm:ptLst>
  <dgm:cxnLst>
    <dgm:cxn modelId="{45488C0B-D937-4F64-A579-34C0B4BCBDCA}" type="presOf" srcId="{8AD6C16B-CB24-4732-BBF0-AF6BB97944DB}" destId="{32F17BF0-A51F-4620-A053-67839AC6C852}" srcOrd="0" destOrd="0" presId="urn:microsoft.com/office/officeart/2005/8/layout/hierarchy3"/>
    <dgm:cxn modelId="{03987517-71BB-4A3D-A957-35ECC5FD07C2}" type="presOf" srcId="{FF42660C-BF35-4849-93F2-F23BB2C5F430}" destId="{98455667-10B4-4D49-8314-F648015A7209}" srcOrd="0" destOrd="0" presId="urn:microsoft.com/office/officeart/2005/8/layout/hierarchy3"/>
    <dgm:cxn modelId="{C7879B39-DD5C-482F-8F25-2D217D863460}" type="presOf" srcId="{858D9B53-0850-49B3-94B2-436C3CE443D4}" destId="{09DBC460-2CFE-4A62-8832-5837EF81C00F}" srcOrd="0" destOrd="0" presId="urn:microsoft.com/office/officeart/2005/8/layout/hierarchy3"/>
    <dgm:cxn modelId="{2E36483C-F34C-4995-BF25-95D0D031C236}" srcId="{591327FA-0745-455D-9C47-693E4D6E8278}" destId="{858D9B53-0850-49B3-94B2-436C3CE443D4}" srcOrd="1" destOrd="0" parTransId="{F69087EB-D84D-4E1D-8238-F1AD913B28E1}" sibTransId="{4D6D7AD3-1522-4AD4-A619-8234E4700C8B}"/>
    <dgm:cxn modelId="{B2A39247-3A4E-414F-A207-9A3A182350D7}" srcId="{2EC2D463-B5B4-48CD-AD8D-22329F0E555B}" destId="{2C207B46-8C67-4325-92E4-DC87FC108556}" srcOrd="2" destOrd="0" parTransId="{5752C0EA-4965-4900-BB36-F75E4A49015C}" sibTransId="{3DE0F4E5-3995-4674-AB44-C40133E033CB}"/>
    <dgm:cxn modelId="{F95B634A-0C90-429E-B99B-506FE7E6D7D3}" srcId="{591327FA-0745-455D-9C47-693E4D6E8278}" destId="{7C84A289-D6B7-4D2B-A827-BAD422476DCA}" srcOrd="0" destOrd="0" parTransId="{AC51640A-6760-441B-94A6-869171F6D915}" sibTransId="{23527742-B3E0-4B57-BF2B-ADD25CEDE1F6}"/>
    <dgm:cxn modelId="{52F3566A-C2AD-4A16-908A-52A328A758A2}" srcId="{86F58807-1ED9-4E48-851C-9512ED44FDFF}" destId="{B08C5516-002F-4744-8C65-06D0946CE3D5}" srcOrd="0" destOrd="0" parTransId="{4BC4CDEA-4B29-40DA-B083-7772A0171818}" sibTransId="{4F2BB7A3-B76C-4D86-B7AB-8A73ED1E408E}"/>
    <dgm:cxn modelId="{A4E8B950-79E4-418F-999D-2D651B590723}" srcId="{86F58807-1ED9-4E48-851C-9512ED44FDFF}" destId="{64C8EB5C-F64D-4C6A-A779-288080D8D63D}" srcOrd="1" destOrd="0" parTransId="{726D7DE0-BCD6-4A0C-A025-38250D48AAA7}" sibTransId="{B000B417-F797-4B45-9FEB-4141A220F483}"/>
    <dgm:cxn modelId="{99D16E52-FF9F-488D-95F2-29F4C5D82DDE}" type="presOf" srcId="{591327FA-0745-455D-9C47-693E4D6E8278}" destId="{A1DC2194-7CC3-40F8-8C0F-5F4BFE20E16D}" srcOrd="1" destOrd="0" presId="urn:microsoft.com/office/officeart/2005/8/layout/hierarchy3"/>
    <dgm:cxn modelId="{E77CCD55-0DF3-459A-813A-E1E0F1807C82}" srcId="{2C207B46-8C67-4325-92E4-DC87FC108556}" destId="{FF42660C-BF35-4849-93F2-F23BB2C5F430}" srcOrd="1" destOrd="0" parTransId="{0E08F682-C783-4724-95A3-D639ED81EF7D}" sibTransId="{1116FBF4-B618-44F0-8124-0F7378928DC5}"/>
    <dgm:cxn modelId="{E6D53559-21EE-4095-8748-0AF6FE91D6D7}" type="presOf" srcId="{AC51640A-6760-441B-94A6-869171F6D915}" destId="{ADA63DF2-3CF0-4C45-BD85-1A1D16E48CBC}" srcOrd="0" destOrd="0" presId="urn:microsoft.com/office/officeart/2005/8/layout/hierarchy3"/>
    <dgm:cxn modelId="{DA49037A-363D-44BB-8C00-DFB9BD5384C0}" type="presOf" srcId="{64C8EB5C-F64D-4C6A-A779-288080D8D63D}" destId="{212F00E3-EA75-4F9C-87B7-DE4A69AE3BD6}" srcOrd="0" destOrd="0" presId="urn:microsoft.com/office/officeart/2005/8/layout/hierarchy3"/>
    <dgm:cxn modelId="{71450984-98DE-4AA3-8C83-6C3B179C59B7}" type="presOf" srcId="{591327FA-0745-455D-9C47-693E4D6E8278}" destId="{23496D0C-998F-4A1B-8FDE-5E8E55CA103C}" srcOrd="0" destOrd="0" presId="urn:microsoft.com/office/officeart/2005/8/layout/hierarchy3"/>
    <dgm:cxn modelId="{03C65485-D2ED-4988-8875-5DE38B40C9FB}" type="presOf" srcId="{0E08F682-C783-4724-95A3-D639ED81EF7D}" destId="{EDABB5E0-8BBE-47EF-933F-A27D0531A812}" srcOrd="0" destOrd="0" presId="urn:microsoft.com/office/officeart/2005/8/layout/hierarchy3"/>
    <dgm:cxn modelId="{1743BC92-90A5-4299-9FBF-8224E4B749FA}" type="presOf" srcId="{F69087EB-D84D-4E1D-8238-F1AD913B28E1}" destId="{D96F7EEB-3B7E-44E2-9541-A6C9E00AA0C1}" srcOrd="0" destOrd="0" presId="urn:microsoft.com/office/officeart/2005/8/layout/hierarchy3"/>
    <dgm:cxn modelId="{C3FBB893-0E53-4383-B8B8-7C887B90CD29}" type="presOf" srcId="{7C84A289-D6B7-4D2B-A827-BAD422476DCA}" destId="{5BCCA60D-7F51-411B-B126-989B3A9A02EF}" srcOrd="0" destOrd="0" presId="urn:microsoft.com/office/officeart/2005/8/layout/hierarchy3"/>
    <dgm:cxn modelId="{AC0F3896-8FBF-49A9-868D-F731D0447E37}" type="presOf" srcId="{B08C5516-002F-4744-8C65-06D0946CE3D5}" destId="{5EE555CD-FE98-4AB9-BF43-92861F695FB9}" srcOrd="0" destOrd="0" presId="urn:microsoft.com/office/officeart/2005/8/layout/hierarchy3"/>
    <dgm:cxn modelId="{50B2659B-5D69-430B-BD49-8DEFB4C1EEF3}" srcId="{2EC2D463-B5B4-48CD-AD8D-22329F0E555B}" destId="{591327FA-0745-455D-9C47-693E4D6E8278}" srcOrd="3" destOrd="0" parTransId="{C2F144BD-0C64-436E-96E8-2DE08B91E771}" sibTransId="{EFACE671-7784-4FEC-BA14-3DF10B9C034F}"/>
    <dgm:cxn modelId="{23246FAA-4583-4C98-8C2F-5E0438202A23}" type="presOf" srcId="{31C2BF32-DC53-4278-99A0-EE43C6AD5CBD}" destId="{61D9A413-9AEA-454B-A44F-916CCF2B6643}" srcOrd="0" destOrd="0" presId="urn:microsoft.com/office/officeart/2005/8/layout/hierarchy3"/>
    <dgm:cxn modelId="{096323AB-5958-43D1-BD16-549E4BABD5BB}" type="presOf" srcId="{DA2E37B1-A3FF-4C97-96DE-5600AA97E6F8}" destId="{93D31333-ED47-49AC-A1A0-22D106974BDA}" srcOrd="0" destOrd="0" presId="urn:microsoft.com/office/officeart/2005/8/layout/hierarchy3"/>
    <dgm:cxn modelId="{20E1B8B4-0236-4BBF-9548-47851185D21D}" type="presOf" srcId="{8AD6C16B-CB24-4732-BBF0-AF6BB97944DB}" destId="{60A46B81-E265-4A19-9CB9-B7F62E03FA8E}" srcOrd="1" destOrd="0" presId="urn:microsoft.com/office/officeart/2005/8/layout/hierarchy3"/>
    <dgm:cxn modelId="{36EC6EBC-8636-4361-96DB-B41DA587D4B1}" type="presOf" srcId="{2C207B46-8C67-4325-92E4-DC87FC108556}" destId="{B16F6CDF-E428-45D9-88FA-A7B57D4A2E67}" srcOrd="1" destOrd="0" presId="urn:microsoft.com/office/officeart/2005/8/layout/hierarchy3"/>
    <dgm:cxn modelId="{5D5A51C3-D339-4DD0-8627-027AEC2CF25F}" type="presOf" srcId="{2C207B46-8C67-4325-92E4-DC87FC108556}" destId="{E72A9CD5-2D12-4C34-AE21-73FA75CE53B7}" srcOrd="0" destOrd="0" presId="urn:microsoft.com/office/officeart/2005/8/layout/hierarchy3"/>
    <dgm:cxn modelId="{4C1135C9-C548-404F-BB0C-F3E279A38206}" srcId="{2EC2D463-B5B4-48CD-AD8D-22329F0E555B}" destId="{8AD6C16B-CB24-4732-BBF0-AF6BB97944DB}" srcOrd="0" destOrd="0" parTransId="{8A2CA14D-421E-44AC-8042-FE368AF6190F}" sibTransId="{F9D7DDF2-4977-4E8C-BB48-A567A1B2123C}"/>
    <dgm:cxn modelId="{5564FBC9-DD6B-4B15-82BC-1ECDBDF36F4F}" type="presOf" srcId="{4BC4CDEA-4B29-40DA-B083-7772A0171818}" destId="{52F3E9A9-23D5-4721-94AF-CBA23A60B94D}" srcOrd="0" destOrd="0" presId="urn:microsoft.com/office/officeart/2005/8/layout/hierarchy3"/>
    <dgm:cxn modelId="{8F666FDF-ADD1-458E-9061-E16A9B29C13F}" type="presOf" srcId="{726D7DE0-BCD6-4A0C-A025-38250D48AAA7}" destId="{9A9DE4F9-E6C2-464E-98DF-BA357B69C265}" srcOrd="0" destOrd="0" presId="urn:microsoft.com/office/officeart/2005/8/layout/hierarchy3"/>
    <dgm:cxn modelId="{AE0B85ED-F45A-488C-9DF3-0F6AD7FF3200}" type="presOf" srcId="{86F58807-1ED9-4E48-851C-9512ED44FDFF}" destId="{72AA41D7-0D9A-4BD3-9228-19584C45B3A4}" srcOrd="0" destOrd="0" presId="urn:microsoft.com/office/officeart/2005/8/layout/hierarchy3"/>
    <dgm:cxn modelId="{9076F8F8-9679-4B8E-89A4-9B43D95A6288}" type="presOf" srcId="{2EC2D463-B5B4-48CD-AD8D-22329F0E555B}" destId="{B7FD9D0D-E972-426E-A046-CA7CA6197B52}" srcOrd="0" destOrd="0" presId="urn:microsoft.com/office/officeart/2005/8/layout/hierarchy3"/>
    <dgm:cxn modelId="{BC7C77F9-ABA2-4D38-8034-819B41E2709D}" srcId="{2EC2D463-B5B4-48CD-AD8D-22329F0E555B}" destId="{86F58807-1ED9-4E48-851C-9512ED44FDFF}" srcOrd="1" destOrd="0" parTransId="{3190DD08-8164-4FC0-85E4-B4E131F8757C}" sibTransId="{0D08AB46-EC73-431E-9467-9B0CEA587320}"/>
    <dgm:cxn modelId="{DD0942FA-594C-46F6-8210-0C69F67DBE5A}" type="presOf" srcId="{86F58807-1ED9-4E48-851C-9512ED44FDFF}" destId="{7712E396-33CB-4680-B00A-5A95DB95ABEC}" srcOrd="1" destOrd="0" presId="urn:microsoft.com/office/officeart/2005/8/layout/hierarchy3"/>
    <dgm:cxn modelId="{AE9FFCFB-084A-4056-B5B5-53A9A9D4378A}" srcId="{2C207B46-8C67-4325-92E4-DC87FC108556}" destId="{31C2BF32-DC53-4278-99A0-EE43C6AD5CBD}" srcOrd="0" destOrd="0" parTransId="{DA2E37B1-A3FF-4C97-96DE-5600AA97E6F8}" sibTransId="{5325C161-44B7-44EB-90BF-D18DD316AFBF}"/>
    <dgm:cxn modelId="{14B5ED2D-A21E-42DD-A0C5-655E751D8E00}" type="presParOf" srcId="{B7FD9D0D-E972-426E-A046-CA7CA6197B52}" destId="{8B5A518A-B9B6-4834-89D2-97ED2447C9FB}" srcOrd="0" destOrd="0" presId="urn:microsoft.com/office/officeart/2005/8/layout/hierarchy3"/>
    <dgm:cxn modelId="{87265F71-45FD-4685-ABCC-860689A75D42}" type="presParOf" srcId="{8B5A518A-B9B6-4834-89D2-97ED2447C9FB}" destId="{3BEFDA34-3B5E-4250-BF37-C462CF54C9B9}" srcOrd="0" destOrd="0" presId="urn:microsoft.com/office/officeart/2005/8/layout/hierarchy3"/>
    <dgm:cxn modelId="{5949C848-3661-4095-8A2D-9A013AA2A17B}" type="presParOf" srcId="{3BEFDA34-3B5E-4250-BF37-C462CF54C9B9}" destId="{32F17BF0-A51F-4620-A053-67839AC6C852}" srcOrd="0" destOrd="0" presId="urn:microsoft.com/office/officeart/2005/8/layout/hierarchy3"/>
    <dgm:cxn modelId="{DED8CC5B-C2AA-4D30-915F-DD11CFD4000C}" type="presParOf" srcId="{3BEFDA34-3B5E-4250-BF37-C462CF54C9B9}" destId="{60A46B81-E265-4A19-9CB9-B7F62E03FA8E}" srcOrd="1" destOrd="0" presId="urn:microsoft.com/office/officeart/2005/8/layout/hierarchy3"/>
    <dgm:cxn modelId="{782413E6-638C-44CF-85BF-2FA1581205B0}" type="presParOf" srcId="{8B5A518A-B9B6-4834-89D2-97ED2447C9FB}" destId="{ECAA1B2E-5FFA-45E0-B3C0-8FFF537B9BFD}" srcOrd="1" destOrd="0" presId="urn:microsoft.com/office/officeart/2005/8/layout/hierarchy3"/>
    <dgm:cxn modelId="{4731848D-24E0-49A0-BA42-18E3A8AE297E}" type="presParOf" srcId="{B7FD9D0D-E972-426E-A046-CA7CA6197B52}" destId="{D7EF8B8D-8226-45C5-8CA6-CF46FF5678D6}" srcOrd="1" destOrd="0" presId="urn:microsoft.com/office/officeart/2005/8/layout/hierarchy3"/>
    <dgm:cxn modelId="{198F07C7-7F48-42B6-A674-3F2DF2786C2C}" type="presParOf" srcId="{D7EF8B8D-8226-45C5-8CA6-CF46FF5678D6}" destId="{8743D8AB-9C59-4EEF-87D7-9F1929E48212}" srcOrd="0" destOrd="0" presId="urn:microsoft.com/office/officeart/2005/8/layout/hierarchy3"/>
    <dgm:cxn modelId="{DCABD1C7-192D-4D29-B28D-81FFFD487795}" type="presParOf" srcId="{8743D8AB-9C59-4EEF-87D7-9F1929E48212}" destId="{72AA41D7-0D9A-4BD3-9228-19584C45B3A4}" srcOrd="0" destOrd="0" presId="urn:microsoft.com/office/officeart/2005/8/layout/hierarchy3"/>
    <dgm:cxn modelId="{B32289C5-6857-4C50-A777-FC8156605EF8}" type="presParOf" srcId="{8743D8AB-9C59-4EEF-87D7-9F1929E48212}" destId="{7712E396-33CB-4680-B00A-5A95DB95ABEC}" srcOrd="1" destOrd="0" presId="urn:microsoft.com/office/officeart/2005/8/layout/hierarchy3"/>
    <dgm:cxn modelId="{934BB1E1-38F2-42C1-8776-2E1C506E72DB}" type="presParOf" srcId="{D7EF8B8D-8226-45C5-8CA6-CF46FF5678D6}" destId="{B07AFCEF-56FC-43D3-B71C-4C93C53ECE67}" srcOrd="1" destOrd="0" presId="urn:microsoft.com/office/officeart/2005/8/layout/hierarchy3"/>
    <dgm:cxn modelId="{ED74B154-3F81-4CBF-A4F1-6E6968B549D5}" type="presParOf" srcId="{B07AFCEF-56FC-43D3-B71C-4C93C53ECE67}" destId="{52F3E9A9-23D5-4721-94AF-CBA23A60B94D}" srcOrd="0" destOrd="0" presId="urn:microsoft.com/office/officeart/2005/8/layout/hierarchy3"/>
    <dgm:cxn modelId="{41F0E513-64C9-489D-A3F7-862C7C74B808}" type="presParOf" srcId="{B07AFCEF-56FC-43D3-B71C-4C93C53ECE67}" destId="{5EE555CD-FE98-4AB9-BF43-92861F695FB9}" srcOrd="1" destOrd="0" presId="urn:microsoft.com/office/officeart/2005/8/layout/hierarchy3"/>
    <dgm:cxn modelId="{BCA6468D-B49A-4295-8BAC-11A3EFDB718D}" type="presParOf" srcId="{B07AFCEF-56FC-43D3-B71C-4C93C53ECE67}" destId="{9A9DE4F9-E6C2-464E-98DF-BA357B69C265}" srcOrd="2" destOrd="0" presId="urn:microsoft.com/office/officeart/2005/8/layout/hierarchy3"/>
    <dgm:cxn modelId="{C65587F4-3FD2-417E-96EC-5445E7A2DDBC}" type="presParOf" srcId="{B07AFCEF-56FC-43D3-B71C-4C93C53ECE67}" destId="{212F00E3-EA75-4F9C-87B7-DE4A69AE3BD6}" srcOrd="3" destOrd="0" presId="urn:microsoft.com/office/officeart/2005/8/layout/hierarchy3"/>
    <dgm:cxn modelId="{0E5DEAF9-9497-4EBB-8F93-20C0C417D231}" type="presParOf" srcId="{B7FD9D0D-E972-426E-A046-CA7CA6197B52}" destId="{80FEBE76-821F-481B-AC44-DADFD0BFC427}" srcOrd="2" destOrd="0" presId="urn:microsoft.com/office/officeart/2005/8/layout/hierarchy3"/>
    <dgm:cxn modelId="{41ECBECB-F530-4555-AF6A-35D65700F7CA}" type="presParOf" srcId="{80FEBE76-821F-481B-AC44-DADFD0BFC427}" destId="{A590C085-B94B-441A-832D-90D77FC2AC8C}" srcOrd="0" destOrd="0" presId="urn:microsoft.com/office/officeart/2005/8/layout/hierarchy3"/>
    <dgm:cxn modelId="{8784F6E1-5304-4F91-8CA8-231F51251F6A}" type="presParOf" srcId="{A590C085-B94B-441A-832D-90D77FC2AC8C}" destId="{E72A9CD5-2D12-4C34-AE21-73FA75CE53B7}" srcOrd="0" destOrd="0" presId="urn:microsoft.com/office/officeart/2005/8/layout/hierarchy3"/>
    <dgm:cxn modelId="{E60690AE-E671-495A-96E2-B15DFBA9604A}" type="presParOf" srcId="{A590C085-B94B-441A-832D-90D77FC2AC8C}" destId="{B16F6CDF-E428-45D9-88FA-A7B57D4A2E67}" srcOrd="1" destOrd="0" presId="urn:microsoft.com/office/officeart/2005/8/layout/hierarchy3"/>
    <dgm:cxn modelId="{BA7B4997-B7E8-4400-AEBD-752602B4C96B}" type="presParOf" srcId="{80FEBE76-821F-481B-AC44-DADFD0BFC427}" destId="{61AD0FD8-0548-44A5-AEC8-D01919C64401}" srcOrd="1" destOrd="0" presId="urn:microsoft.com/office/officeart/2005/8/layout/hierarchy3"/>
    <dgm:cxn modelId="{199CE863-B557-4566-81E4-2909D3552573}" type="presParOf" srcId="{61AD0FD8-0548-44A5-AEC8-D01919C64401}" destId="{93D31333-ED47-49AC-A1A0-22D106974BDA}" srcOrd="0" destOrd="0" presId="urn:microsoft.com/office/officeart/2005/8/layout/hierarchy3"/>
    <dgm:cxn modelId="{9C2320CA-3FE5-45D4-AE97-434757D9786C}" type="presParOf" srcId="{61AD0FD8-0548-44A5-AEC8-D01919C64401}" destId="{61D9A413-9AEA-454B-A44F-916CCF2B6643}" srcOrd="1" destOrd="0" presId="urn:microsoft.com/office/officeart/2005/8/layout/hierarchy3"/>
    <dgm:cxn modelId="{F9F962B1-9D21-4216-86D7-9AF5D1AC5A4E}" type="presParOf" srcId="{61AD0FD8-0548-44A5-AEC8-D01919C64401}" destId="{EDABB5E0-8BBE-47EF-933F-A27D0531A812}" srcOrd="2" destOrd="0" presId="urn:microsoft.com/office/officeart/2005/8/layout/hierarchy3"/>
    <dgm:cxn modelId="{28D273B7-4CB5-4E27-BD51-75D2FD5B65EE}" type="presParOf" srcId="{61AD0FD8-0548-44A5-AEC8-D01919C64401}" destId="{98455667-10B4-4D49-8314-F648015A7209}" srcOrd="3" destOrd="0" presId="urn:microsoft.com/office/officeart/2005/8/layout/hierarchy3"/>
    <dgm:cxn modelId="{E130F909-1806-44BB-B774-21F91316D322}" type="presParOf" srcId="{B7FD9D0D-E972-426E-A046-CA7CA6197B52}" destId="{2B5883EA-B8A1-4272-B24E-DF1CC03E7AF6}" srcOrd="3" destOrd="0" presId="urn:microsoft.com/office/officeart/2005/8/layout/hierarchy3"/>
    <dgm:cxn modelId="{1BBE2111-A32F-4E8E-9CF6-5AFBA7475518}" type="presParOf" srcId="{2B5883EA-B8A1-4272-B24E-DF1CC03E7AF6}" destId="{7DC4064D-5501-40D0-9D78-15FB93AE647C}" srcOrd="0" destOrd="0" presId="urn:microsoft.com/office/officeart/2005/8/layout/hierarchy3"/>
    <dgm:cxn modelId="{8B7B46CE-17BE-4BE0-B5B1-23D2ABD86DF6}" type="presParOf" srcId="{7DC4064D-5501-40D0-9D78-15FB93AE647C}" destId="{23496D0C-998F-4A1B-8FDE-5E8E55CA103C}" srcOrd="0" destOrd="0" presId="urn:microsoft.com/office/officeart/2005/8/layout/hierarchy3"/>
    <dgm:cxn modelId="{02436BBA-9E87-4A11-BDC3-9F8E78E44BA9}" type="presParOf" srcId="{7DC4064D-5501-40D0-9D78-15FB93AE647C}" destId="{A1DC2194-7CC3-40F8-8C0F-5F4BFE20E16D}" srcOrd="1" destOrd="0" presId="urn:microsoft.com/office/officeart/2005/8/layout/hierarchy3"/>
    <dgm:cxn modelId="{368875C5-2B3A-4999-B367-7A24EA722925}" type="presParOf" srcId="{2B5883EA-B8A1-4272-B24E-DF1CC03E7AF6}" destId="{B1BC35A6-5E09-4065-89CC-77156A322BCE}" srcOrd="1" destOrd="0" presId="urn:microsoft.com/office/officeart/2005/8/layout/hierarchy3"/>
    <dgm:cxn modelId="{50FC5294-80AA-44D1-8078-891F1BD1643C}" type="presParOf" srcId="{B1BC35A6-5E09-4065-89CC-77156A322BCE}" destId="{ADA63DF2-3CF0-4C45-BD85-1A1D16E48CBC}" srcOrd="0" destOrd="0" presId="urn:microsoft.com/office/officeart/2005/8/layout/hierarchy3"/>
    <dgm:cxn modelId="{1DCB4B51-61AD-4242-AF95-3621F349A4A7}" type="presParOf" srcId="{B1BC35A6-5E09-4065-89CC-77156A322BCE}" destId="{5BCCA60D-7F51-411B-B126-989B3A9A02EF}" srcOrd="1" destOrd="0" presId="urn:microsoft.com/office/officeart/2005/8/layout/hierarchy3"/>
    <dgm:cxn modelId="{7F5B5421-BEB2-4B42-99DB-CB68433CA3D9}" type="presParOf" srcId="{B1BC35A6-5E09-4065-89CC-77156A322BCE}" destId="{D96F7EEB-3B7E-44E2-9541-A6C9E00AA0C1}" srcOrd="2" destOrd="0" presId="urn:microsoft.com/office/officeart/2005/8/layout/hierarchy3"/>
    <dgm:cxn modelId="{CFC21FB3-67AF-43F3-B357-B8FC356090ED}" type="presParOf" srcId="{B1BC35A6-5E09-4065-89CC-77156A322BCE}" destId="{09DBC460-2CFE-4A62-8832-5837EF81C00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8129F-A47B-4047-BDCA-25FDCC1590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FF7003-AECA-4E83-83CD-4601992E2ADA}">
      <dgm:prSet/>
      <dgm:spPr/>
      <dgm:t>
        <a:bodyPr/>
        <a:lstStyle/>
        <a:p>
          <a:r>
            <a:rPr lang="en-US" dirty="0">
              <a:latin typeface="Calibri" panose="020F0502020204030204" pitchFamily="34" charset="0"/>
              <a:cs typeface="Calibri" panose="020F0502020204030204" pitchFamily="34" charset="0"/>
            </a:rPr>
            <a:t>Recognize</a:t>
          </a:r>
        </a:p>
      </dgm:t>
    </dgm:pt>
    <dgm:pt modelId="{DCDB3E68-863A-44F8-B0BD-37D199892A7A}" type="parTrans" cxnId="{B3ACFA52-353A-43D2-8216-E9BEBC1EA634}">
      <dgm:prSet/>
      <dgm:spPr/>
      <dgm:t>
        <a:bodyPr/>
        <a:lstStyle/>
        <a:p>
          <a:endParaRPr lang="en-US"/>
        </a:p>
      </dgm:t>
    </dgm:pt>
    <dgm:pt modelId="{FB578BC3-6BDD-4660-B7A6-D4B7E6D2B961}" type="sibTrans" cxnId="{B3ACFA52-353A-43D2-8216-E9BEBC1EA634}">
      <dgm:prSet/>
      <dgm:spPr/>
      <dgm:t>
        <a:bodyPr/>
        <a:lstStyle/>
        <a:p>
          <a:endParaRPr lang="en-US"/>
        </a:p>
      </dgm:t>
    </dgm:pt>
    <dgm:pt modelId="{576C599C-8A6E-4F1C-890E-A76B6D01A511}">
      <dgm:prSet custT="1"/>
      <dgm:spPr/>
      <dgm:t>
        <a:bodyPr/>
        <a:lstStyle/>
        <a:p>
          <a:r>
            <a:rPr lang="en-US" sz="1800" dirty="0">
              <a:latin typeface="Calibri" panose="020F0502020204030204" pitchFamily="34" charset="0"/>
              <a:cs typeface="Calibri" panose="020F0502020204030204" pitchFamily="34" charset="0"/>
            </a:rPr>
            <a:t>Recognize vulnerable populations and intrinsic/extrinsic risk factors </a:t>
          </a:r>
        </a:p>
      </dgm:t>
    </dgm:pt>
    <dgm:pt modelId="{97A9A6CD-7BAF-45E5-9136-1A1B55287CD8}" type="parTrans" cxnId="{1838A032-7F4F-433C-90CA-A75262535351}">
      <dgm:prSet/>
      <dgm:spPr/>
      <dgm:t>
        <a:bodyPr/>
        <a:lstStyle/>
        <a:p>
          <a:endParaRPr lang="en-US"/>
        </a:p>
      </dgm:t>
    </dgm:pt>
    <dgm:pt modelId="{1763CD9E-78E1-4A9E-9BF2-7C5E94EB7B16}" type="sibTrans" cxnId="{1838A032-7F4F-433C-90CA-A75262535351}">
      <dgm:prSet/>
      <dgm:spPr/>
      <dgm:t>
        <a:bodyPr/>
        <a:lstStyle/>
        <a:p>
          <a:endParaRPr lang="en-US"/>
        </a:p>
      </dgm:t>
    </dgm:pt>
    <dgm:pt modelId="{1E9BA24D-46CE-4850-BE29-CEA2430858C3}">
      <dgm:prSet/>
      <dgm:spPr/>
      <dgm:t>
        <a:bodyPr/>
        <a:lstStyle/>
        <a:p>
          <a:r>
            <a:rPr lang="en-US" dirty="0">
              <a:latin typeface="Calibri" panose="020F0502020204030204" pitchFamily="34" charset="0"/>
              <a:cs typeface="Calibri" panose="020F0502020204030204" pitchFamily="34" charset="0"/>
            </a:rPr>
            <a:t>Utilize</a:t>
          </a:r>
        </a:p>
      </dgm:t>
    </dgm:pt>
    <dgm:pt modelId="{81164592-E1FD-49A5-A526-D32B8559FB6D}" type="parTrans" cxnId="{135A1E8E-1DF0-4EBC-8EE7-78083A5406DC}">
      <dgm:prSet/>
      <dgm:spPr/>
      <dgm:t>
        <a:bodyPr/>
        <a:lstStyle/>
        <a:p>
          <a:endParaRPr lang="en-US"/>
        </a:p>
      </dgm:t>
    </dgm:pt>
    <dgm:pt modelId="{47CB6AFB-244D-43AD-9A48-8172B5F1A451}" type="sibTrans" cxnId="{135A1E8E-1DF0-4EBC-8EE7-78083A5406DC}">
      <dgm:prSet/>
      <dgm:spPr/>
      <dgm:t>
        <a:bodyPr/>
        <a:lstStyle/>
        <a:p>
          <a:endParaRPr lang="en-US"/>
        </a:p>
      </dgm:t>
    </dgm:pt>
    <dgm:pt modelId="{FEDC3D19-D874-49FC-836E-B1FDFCA90739}">
      <dgm:prSet custT="1"/>
      <dgm:spPr/>
      <dgm:t>
        <a:bodyPr/>
        <a:lstStyle/>
        <a:p>
          <a:r>
            <a:rPr lang="en-US" sz="1800" dirty="0">
              <a:latin typeface="Calibri" panose="020F0502020204030204" pitchFamily="34" charset="0"/>
              <a:cs typeface="Calibri" panose="020F0502020204030204" pitchFamily="34" charset="0"/>
            </a:rPr>
            <a:t>Utilize evidence-based Implementation Strategies to prevent/manage skin</a:t>
          </a:r>
        </a:p>
      </dgm:t>
    </dgm:pt>
    <dgm:pt modelId="{8930CA91-0E52-4733-A01C-A8F24208118D}" type="parTrans" cxnId="{0EA71A41-413F-4ECA-AB7C-C0FA1D2D9FD8}">
      <dgm:prSet/>
      <dgm:spPr/>
      <dgm:t>
        <a:bodyPr/>
        <a:lstStyle/>
        <a:p>
          <a:endParaRPr lang="en-US"/>
        </a:p>
      </dgm:t>
    </dgm:pt>
    <dgm:pt modelId="{48EEB616-8CA6-43BE-AE8B-AC66D38561A3}" type="sibTrans" cxnId="{0EA71A41-413F-4ECA-AB7C-C0FA1D2D9FD8}">
      <dgm:prSet/>
      <dgm:spPr/>
      <dgm:t>
        <a:bodyPr/>
        <a:lstStyle/>
        <a:p>
          <a:endParaRPr lang="en-US"/>
        </a:p>
      </dgm:t>
    </dgm:pt>
    <dgm:pt modelId="{87345E65-4832-4A6A-96A5-316105753D9F}">
      <dgm:prSet/>
      <dgm:spPr/>
      <dgm:t>
        <a:bodyPr/>
        <a:lstStyle/>
        <a:p>
          <a:r>
            <a:rPr lang="en-US" dirty="0">
              <a:latin typeface="Calibri" panose="020F0502020204030204" pitchFamily="34" charset="0"/>
              <a:cs typeface="Calibri" panose="020F0502020204030204" pitchFamily="34" charset="0"/>
            </a:rPr>
            <a:t>Create</a:t>
          </a:r>
        </a:p>
      </dgm:t>
    </dgm:pt>
    <dgm:pt modelId="{2152D241-A60C-41A8-9244-E0121C883FC3}" type="parTrans" cxnId="{F5C16F5F-6E42-47CD-BFBB-B493FB8B4065}">
      <dgm:prSet/>
      <dgm:spPr/>
      <dgm:t>
        <a:bodyPr/>
        <a:lstStyle/>
        <a:p>
          <a:endParaRPr lang="en-US"/>
        </a:p>
      </dgm:t>
    </dgm:pt>
    <dgm:pt modelId="{B197F7A3-7439-42A7-B24F-FA457D7A21B6}" type="sibTrans" cxnId="{F5C16F5F-6E42-47CD-BFBB-B493FB8B4065}">
      <dgm:prSet/>
      <dgm:spPr/>
      <dgm:t>
        <a:bodyPr/>
        <a:lstStyle/>
        <a:p>
          <a:endParaRPr lang="en-US"/>
        </a:p>
      </dgm:t>
    </dgm:pt>
    <dgm:pt modelId="{A321A477-6DC6-4DD8-8ABA-A4515E0D4A16}">
      <dgm:prSet custT="1"/>
      <dgm:spPr/>
      <dgm:t>
        <a:bodyPr/>
        <a:lstStyle/>
        <a:p>
          <a:r>
            <a:rPr lang="en-US" sz="1800" dirty="0">
              <a:latin typeface="Calibri" panose="020F0502020204030204" pitchFamily="34" charset="0"/>
              <a:cs typeface="Calibri" panose="020F0502020204030204" pitchFamily="34" charset="0"/>
            </a:rPr>
            <a:t>Create Standard Workflows for your Teams</a:t>
          </a:r>
        </a:p>
      </dgm:t>
    </dgm:pt>
    <dgm:pt modelId="{11AEA15D-9A62-4AA8-A91E-64986FD48380}" type="parTrans" cxnId="{1BF19BA2-6F60-45FE-BEE2-285A3CF00424}">
      <dgm:prSet/>
      <dgm:spPr/>
      <dgm:t>
        <a:bodyPr/>
        <a:lstStyle/>
        <a:p>
          <a:endParaRPr lang="en-US"/>
        </a:p>
      </dgm:t>
    </dgm:pt>
    <dgm:pt modelId="{7E0FCE88-EA65-40D3-90BC-CDB47AF8E676}" type="sibTrans" cxnId="{1BF19BA2-6F60-45FE-BEE2-285A3CF00424}">
      <dgm:prSet/>
      <dgm:spPr/>
      <dgm:t>
        <a:bodyPr/>
        <a:lstStyle/>
        <a:p>
          <a:endParaRPr lang="en-US"/>
        </a:p>
      </dgm:t>
    </dgm:pt>
    <dgm:pt modelId="{B0F8F8AE-ECCC-4C6A-8F8D-2B8722394164}">
      <dgm:prSet custT="1"/>
      <dgm:spPr/>
      <dgm:t>
        <a:bodyPr/>
        <a:lstStyle/>
        <a:p>
          <a:r>
            <a:rPr lang="en-US" sz="1800" dirty="0">
              <a:latin typeface="Calibri" panose="020F0502020204030204" pitchFamily="34" charset="0"/>
              <a:cs typeface="Calibri" panose="020F0502020204030204" pitchFamily="34" charset="0"/>
            </a:rPr>
            <a:t>(ex. Skin assessment, care planning)</a:t>
          </a:r>
        </a:p>
      </dgm:t>
    </dgm:pt>
    <dgm:pt modelId="{296C7FF0-3E6C-4B0E-8AF7-F4DF7420CC4F}" type="parTrans" cxnId="{33A1D8C7-EF03-4328-B308-FBA14A4C2DB6}">
      <dgm:prSet/>
      <dgm:spPr/>
      <dgm:t>
        <a:bodyPr/>
        <a:lstStyle/>
        <a:p>
          <a:endParaRPr lang="en-US"/>
        </a:p>
      </dgm:t>
    </dgm:pt>
    <dgm:pt modelId="{41F0695C-D356-44E7-AFEE-D4CBEFD7D271}" type="sibTrans" cxnId="{33A1D8C7-EF03-4328-B308-FBA14A4C2DB6}">
      <dgm:prSet/>
      <dgm:spPr/>
      <dgm:t>
        <a:bodyPr/>
        <a:lstStyle/>
        <a:p>
          <a:endParaRPr lang="en-US"/>
        </a:p>
      </dgm:t>
    </dgm:pt>
    <dgm:pt modelId="{C4F1A310-BDAB-423E-8FC7-44677E25E232}">
      <dgm:prSet/>
      <dgm:spPr/>
      <dgm:t>
        <a:bodyPr/>
        <a:lstStyle/>
        <a:p>
          <a:r>
            <a:rPr lang="en-US">
              <a:latin typeface="Calibri" panose="020F0502020204030204" pitchFamily="34" charset="0"/>
              <a:cs typeface="Calibri" panose="020F0502020204030204" pitchFamily="34" charset="0"/>
            </a:rPr>
            <a:t>Initiate</a:t>
          </a:r>
        </a:p>
      </dgm:t>
    </dgm:pt>
    <dgm:pt modelId="{8C85018C-D9B1-470E-BBC3-870246A025B6}" type="parTrans" cxnId="{989E105D-85CF-4FFE-9AB0-AB0C17E7077F}">
      <dgm:prSet/>
      <dgm:spPr/>
      <dgm:t>
        <a:bodyPr/>
        <a:lstStyle/>
        <a:p>
          <a:endParaRPr lang="en-US"/>
        </a:p>
      </dgm:t>
    </dgm:pt>
    <dgm:pt modelId="{0C80F5D8-08CF-4B6B-8561-D14D65C05529}" type="sibTrans" cxnId="{989E105D-85CF-4FFE-9AB0-AB0C17E7077F}">
      <dgm:prSet/>
      <dgm:spPr/>
      <dgm:t>
        <a:bodyPr/>
        <a:lstStyle/>
        <a:p>
          <a:endParaRPr lang="en-US"/>
        </a:p>
      </dgm:t>
    </dgm:pt>
    <dgm:pt modelId="{96077488-FACE-4D99-8592-17FFF7526A0C}">
      <dgm:prSet custT="1"/>
      <dgm:spPr/>
      <dgm:t>
        <a:bodyPr/>
        <a:lstStyle/>
        <a:p>
          <a:r>
            <a:rPr lang="en-US" sz="1600" dirty="0">
              <a:latin typeface="Calibri" panose="020F0502020204030204" pitchFamily="34" charset="0"/>
              <a:cs typeface="Calibri" panose="020F0502020204030204" pitchFamily="34" charset="0"/>
            </a:rPr>
            <a:t>Initiate quality review process for HAPI incidence within facility</a:t>
          </a:r>
        </a:p>
      </dgm:t>
    </dgm:pt>
    <dgm:pt modelId="{3E785C78-6A16-41CE-B252-9C3DC0DA563B}" type="parTrans" cxnId="{3DEC25C2-C253-45C5-8807-8ABE39E232A2}">
      <dgm:prSet/>
      <dgm:spPr/>
      <dgm:t>
        <a:bodyPr/>
        <a:lstStyle/>
        <a:p>
          <a:endParaRPr lang="en-US"/>
        </a:p>
      </dgm:t>
    </dgm:pt>
    <dgm:pt modelId="{DD881764-678A-4775-8CEA-6F5733DE0071}" type="sibTrans" cxnId="{3DEC25C2-C253-45C5-8807-8ABE39E232A2}">
      <dgm:prSet/>
      <dgm:spPr/>
      <dgm:t>
        <a:bodyPr/>
        <a:lstStyle/>
        <a:p>
          <a:endParaRPr lang="en-US"/>
        </a:p>
      </dgm:t>
    </dgm:pt>
    <dgm:pt modelId="{7689A582-2213-4C1A-BE14-AA52C4F9263C}">
      <dgm:prSet custT="1"/>
      <dgm:spPr/>
      <dgm:t>
        <a:bodyPr/>
        <a:lstStyle/>
        <a:p>
          <a:r>
            <a:rPr lang="en-US" sz="1600" dirty="0">
              <a:latin typeface="Calibri" panose="020F0502020204030204" pitchFamily="34" charset="0"/>
              <a:cs typeface="Calibri" panose="020F0502020204030204" pitchFamily="34" charset="0"/>
            </a:rPr>
            <a:t>Evaluate if comprehensive skin assessment was done </a:t>
          </a:r>
        </a:p>
      </dgm:t>
    </dgm:pt>
    <dgm:pt modelId="{4F95E13B-870E-4AD2-87CE-7D6EAD85968C}" type="parTrans" cxnId="{850F020F-56F8-49B3-B802-A266C428A4B6}">
      <dgm:prSet/>
      <dgm:spPr/>
      <dgm:t>
        <a:bodyPr/>
        <a:lstStyle/>
        <a:p>
          <a:endParaRPr lang="en-US"/>
        </a:p>
      </dgm:t>
    </dgm:pt>
    <dgm:pt modelId="{113F0441-A3F3-4944-9C03-44120DD3B896}" type="sibTrans" cxnId="{850F020F-56F8-49B3-B802-A266C428A4B6}">
      <dgm:prSet/>
      <dgm:spPr/>
      <dgm:t>
        <a:bodyPr/>
        <a:lstStyle/>
        <a:p>
          <a:endParaRPr lang="en-US"/>
        </a:p>
      </dgm:t>
    </dgm:pt>
    <dgm:pt modelId="{7414E2D1-A322-4397-927E-F23B9227D473}">
      <dgm:prSet custT="1"/>
      <dgm:spPr/>
      <dgm:t>
        <a:bodyPr/>
        <a:lstStyle/>
        <a:p>
          <a:r>
            <a:rPr lang="en-US" sz="1600" dirty="0">
              <a:latin typeface="Calibri" panose="020F0502020204030204" pitchFamily="34" charset="0"/>
              <a:cs typeface="Calibri" panose="020F0502020204030204" pitchFamily="34" charset="0"/>
            </a:rPr>
            <a:t>Ensure assessment and treatment orders are current</a:t>
          </a:r>
        </a:p>
      </dgm:t>
    </dgm:pt>
    <dgm:pt modelId="{937951A6-D30F-4E14-A4AE-C6C9491934C6}" type="parTrans" cxnId="{51A9CBB4-54C9-4129-B335-B1110EAC92E1}">
      <dgm:prSet/>
      <dgm:spPr/>
      <dgm:t>
        <a:bodyPr/>
        <a:lstStyle/>
        <a:p>
          <a:endParaRPr lang="en-US"/>
        </a:p>
      </dgm:t>
    </dgm:pt>
    <dgm:pt modelId="{1B717595-A3F6-4DD6-BC13-156C959A4F37}" type="sibTrans" cxnId="{51A9CBB4-54C9-4129-B335-B1110EAC92E1}">
      <dgm:prSet/>
      <dgm:spPr/>
      <dgm:t>
        <a:bodyPr/>
        <a:lstStyle/>
        <a:p>
          <a:endParaRPr lang="en-US"/>
        </a:p>
      </dgm:t>
    </dgm:pt>
    <dgm:pt modelId="{F3C38BEB-6589-43A1-A148-670C40D8CB38}">
      <dgm:prSet/>
      <dgm:spPr/>
      <dgm:t>
        <a:bodyPr/>
        <a:lstStyle/>
        <a:p>
          <a:r>
            <a:rPr lang="en-US">
              <a:latin typeface="Calibri" panose="020F0502020204030204" pitchFamily="34" charset="0"/>
              <a:cs typeface="Calibri" panose="020F0502020204030204" pitchFamily="34" charset="0"/>
            </a:rPr>
            <a:t>Evaluate</a:t>
          </a:r>
        </a:p>
      </dgm:t>
    </dgm:pt>
    <dgm:pt modelId="{0825474B-6478-4622-BA5A-300B2915508C}" type="parTrans" cxnId="{2E3E9E32-0066-4A2F-828D-EC73EB68CCC1}">
      <dgm:prSet/>
      <dgm:spPr/>
      <dgm:t>
        <a:bodyPr/>
        <a:lstStyle/>
        <a:p>
          <a:endParaRPr lang="en-US"/>
        </a:p>
      </dgm:t>
    </dgm:pt>
    <dgm:pt modelId="{606A16D0-542C-4938-B026-54ED82E93FB6}" type="sibTrans" cxnId="{2E3E9E32-0066-4A2F-828D-EC73EB68CCC1}">
      <dgm:prSet/>
      <dgm:spPr/>
      <dgm:t>
        <a:bodyPr/>
        <a:lstStyle/>
        <a:p>
          <a:endParaRPr lang="en-US"/>
        </a:p>
      </dgm:t>
    </dgm:pt>
    <dgm:pt modelId="{7DE08AD1-38E8-4460-B145-1F0E609DB752}">
      <dgm:prSet custT="1"/>
      <dgm:spPr/>
      <dgm:t>
        <a:bodyPr/>
        <a:lstStyle/>
        <a:p>
          <a:r>
            <a:rPr lang="en-US" sz="1800" dirty="0">
              <a:latin typeface="Calibri" panose="020F0502020204030204" pitchFamily="34" charset="0"/>
              <a:cs typeface="Calibri" panose="020F0502020204030204" pitchFamily="34" charset="0"/>
            </a:rPr>
            <a:t>Evaluate your facility incidence and prevalence rates</a:t>
          </a:r>
        </a:p>
      </dgm:t>
    </dgm:pt>
    <dgm:pt modelId="{F4D5308E-248A-4528-B1D8-F0AF98D6C0CF}" type="parTrans" cxnId="{B49A3018-8457-484E-877F-27BE95E59AD3}">
      <dgm:prSet/>
      <dgm:spPr/>
      <dgm:t>
        <a:bodyPr/>
        <a:lstStyle/>
        <a:p>
          <a:endParaRPr lang="en-US"/>
        </a:p>
      </dgm:t>
    </dgm:pt>
    <dgm:pt modelId="{4758677B-11DB-46C1-8065-2B3250D252A1}" type="sibTrans" cxnId="{B49A3018-8457-484E-877F-27BE95E59AD3}">
      <dgm:prSet/>
      <dgm:spPr/>
      <dgm:t>
        <a:bodyPr/>
        <a:lstStyle/>
        <a:p>
          <a:endParaRPr lang="en-US"/>
        </a:p>
      </dgm:t>
    </dgm:pt>
    <dgm:pt modelId="{B27D438C-23A1-43F4-9A43-CF194404B0CB}">
      <dgm:prSet/>
      <dgm:spPr/>
      <dgm:t>
        <a:bodyPr/>
        <a:lstStyle/>
        <a:p>
          <a:r>
            <a:rPr lang="en-US">
              <a:latin typeface="Calibri" panose="020F0502020204030204" pitchFamily="34" charset="0"/>
              <a:cs typeface="Calibri" panose="020F0502020204030204" pitchFamily="34" charset="0"/>
            </a:rPr>
            <a:t>Identify</a:t>
          </a:r>
        </a:p>
      </dgm:t>
    </dgm:pt>
    <dgm:pt modelId="{22FE8351-3AE8-49C8-91F3-E0E6729B1781}" type="parTrans" cxnId="{318667AF-C270-4973-8641-49DCDB4086E1}">
      <dgm:prSet/>
      <dgm:spPr/>
      <dgm:t>
        <a:bodyPr/>
        <a:lstStyle/>
        <a:p>
          <a:endParaRPr lang="en-US"/>
        </a:p>
      </dgm:t>
    </dgm:pt>
    <dgm:pt modelId="{AF5B5B44-AFEA-40CF-A1D9-ECA254A0A1D1}" type="sibTrans" cxnId="{318667AF-C270-4973-8641-49DCDB4086E1}">
      <dgm:prSet/>
      <dgm:spPr/>
      <dgm:t>
        <a:bodyPr/>
        <a:lstStyle/>
        <a:p>
          <a:endParaRPr lang="en-US"/>
        </a:p>
      </dgm:t>
    </dgm:pt>
    <dgm:pt modelId="{385E1BB6-391C-41E3-83F0-908563B76AE7}">
      <dgm:prSet custT="1"/>
      <dgm:spPr/>
      <dgm:t>
        <a:bodyPr/>
        <a:lstStyle/>
        <a:p>
          <a:r>
            <a:rPr lang="en-US" sz="1800" dirty="0">
              <a:latin typeface="Calibri" panose="020F0502020204030204" pitchFamily="34" charset="0"/>
              <a:cs typeface="Calibri" panose="020F0502020204030204" pitchFamily="34" charset="0"/>
            </a:rPr>
            <a:t>Identify community and population risks</a:t>
          </a:r>
        </a:p>
      </dgm:t>
    </dgm:pt>
    <dgm:pt modelId="{6F2F5FC5-94A0-41E9-BB0C-4992D8C77646}" type="parTrans" cxnId="{2EF62C6F-E6C6-4909-8281-899DD5BFA571}">
      <dgm:prSet/>
      <dgm:spPr/>
      <dgm:t>
        <a:bodyPr/>
        <a:lstStyle/>
        <a:p>
          <a:endParaRPr lang="en-US"/>
        </a:p>
      </dgm:t>
    </dgm:pt>
    <dgm:pt modelId="{08EEF180-57E0-4843-839A-EE41372C3604}" type="sibTrans" cxnId="{2EF62C6F-E6C6-4909-8281-899DD5BFA571}">
      <dgm:prSet/>
      <dgm:spPr/>
      <dgm:t>
        <a:bodyPr/>
        <a:lstStyle/>
        <a:p>
          <a:endParaRPr lang="en-US"/>
        </a:p>
      </dgm:t>
    </dgm:pt>
    <dgm:pt modelId="{32FB991D-CA9C-4C22-A4AE-C6B0FBFEB8AB}">
      <dgm:prSet custT="1"/>
      <dgm:spPr/>
      <dgm:t>
        <a:bodyPr/>
        <a:lstStyle/>
        <a:p>
          <a:r>
            <a:rPr lang="en-US" sz="1800" dirty="0">
              <a:latin typeface="Calibri" panose="020F0502020204030204" pitchFamily="34" charset="0"/>
              <a:cs typeface="Calibri" panose="020F0502020204030204" pitchFamily="34" charset="0"/>
            </a:rPr>
            <a:t>(i.e., Emergency Department, OR, transfer from SNF)</a:t>
          </a:r>
          <a:endParaRPr lang="en-US" sz="1000" dirty="0">
            <a:latin typeface="Calibri" panose="020F0502020204030204" pitchFamily="34" charset="0"/>
            <a:cs typeface="Calibri" panose="020F0502020204030204" pitchFamily="34" charset="0"/>
          </a:endParaRPr>
        </a:p>
      </dgm:t>
    </dgm:pt>
    <dgm:pt modelId="{CC67BC65-CBAD-43F4-9CFC-AA226502BD42}" type="parTrans" cxnId="{47B874AC-28F3-4605-8C79-D21C1BAA3410}">
      <dgm:prSet/>
      <dgm:spPr/>
      <dgm:t>
        <a:bodyPr/>
        <a:lstStyle/>
        <a:p>
          <a:endParaRPr lang="en-US"/>
        </a:p>
      </dgm:t>
    </dgm:pt>
    <dgm:pt modelId="{113C8C57-41A8-4AD6-B66A-A3EE2C388F1F}" type="sibTrans" cxnId="{47B874AC-28F3-4605-8C79-D21C1BAA3410}">
      <dgm:prSet/>
      <dgm:spPr/>
      <dgm:t>
        <a:bodyPr/>
        <a:lstStyle/>
        <a:p>
          <a:endParaRPr lang="en-US"/>
        </a:p>
      </dgm:t>
    </dgm:pt>
    <dgm:pt modelId="{130F2F65-B0AD-4D39-A894-3F56F27BA94E}" type="pres">
      <dgm:prSet presAssocID="{C8D8129F-A47B-4047-BDCA-25FDCC15907C}" presName="Name0" presStyleCnt="0">
        <dgm:presLayoutVars>
          <dgm:dir/>
          <dgm:animLvl val="lvl"/>
          <dgm:resizeHandles val="exact"/>
        </dgm:presLayoutVars>
      </dgm:prSet>
      <dgm:spPr/>
    </dgm:pt>
    <dgm:pt modelId="{80BD4C13-4077-422D-A2AF-ABA201FA608B}" type="pres">
      <dgm:prSet presAssocID="{25FF7003-AECA-4E83-83CD-4601992E2ADA}" presName="linNode" presStyleCnt="0"/>
      <dgm:spPr/>
    </dgm:pt>
    <dgm:pt modelId="{428D3796-E10B-4D99-9AB2-521CAB219C41}" type="pres">
      <dgm:prSet presAssocID="{25FF7003-AECA-4E83-83CD-4601992E2ADA}" presName="parentText" presStyleLbl="node1" presStyleIdx="0" presStyleCnt="6">
        <dgm:presLayoutVars>
          <dgm:chMax val="1"/>
          <dgm:bulletEnabled val="1"/>
        </dgm:presLayoutVars>
      </dgm:prSet>
      <dgm:spPr/>
    </dgm:pt>
    <dgm:pt modelId="{B09EA68A-7669-457E-87C5-83479B4F486E}" type="pres">
      <dgm:prSet presAssocID="{25FF7003-AECA-4E83-83CD-4601992E2ADA}" presName="descendantText" presStyleLbl="alignAccFollowNode1" presStyleIdx="0" presStyleCnt="6">
        <dgm:presLayoutVars>
          <dgm:bulletEnabled val="1"/>
        </dgm:presLayoutVars>
      </dgm:prSet>
      <dgm:spPr/>
    </dgm:pt>
    <dgm:pt modelId="{1565B24C-C38D-47D8-8FDE-8AC19AA59C98}" type="pres">
      <dgm:prSet presAssocID="{FB578BC3-6BDD-4660-B7A6-D4B7E6D2B961}" presName="sp" presStyleCnt="0"/>
      <dgm:spPr/>
    </dgm:pt>
    <dgm:pt modelId="{331A0F22-D134-432A-93A7-4A91B0D4EF79}" type="pres">
      <dgm:prSet presAssocID="{1E9BA24D-46CE-4850-BE29-CEA2430858C3}" presName="linNode" presStyleCnt="0"/>
      <dgm:spPr/>
    </dgm:pt>
    <dgm:pt modelId="{AB830A47-0076-4014-8699-15A0C0B5C9F0}" type="pres">
      <dgm:prSet presAssocID="{1E9BA24D-46CE-4850-BE29-CEA2430858C3}" presName="parentText" presStyleLbl="node1" presStyleIdx="1" presStyleCnt="6">
        <dgm:presLayoutVars>
          <dgm:chMax val="1"/>
          <dgm:bulletEnabled val="1"/>
        </dgm:presLayoutVars>
      </dgm:prSet>
      <dgm:spPr/>
    </dgm:pt>
    <dgm:pt modelId="{3EC21ACF-CDF9-440C-A936-37C34D91EAC0}" type="pres">
      <dgm:prSet presAssocID="{1E9BA24D-46CE-4850-BE29-CEA2430858C3}" presName="descendantText" presStyleLbl="alignAccFollowNode1" presStyleIdx="1" presStyleCnt="6">
        <dgm:presLayoutVars>
          <dgm:bulletEnabled val="1"/>
        </dgm:presLayoutVars>
      </dgm:prSet>
      <dgm:spPr/>
    </dgm:pt>
    <dgm:pt modelId="{F9DCE995-1D9D-424D-A49B-EC9A0352E9DB}" type="pres">
      <dgm:prSet presAssocID="{47CB6AFB-244D-43AD-9A48-8172B5F1A451}" presName="sp" presStyleCnt="0"/>
      <dgm:spPr/>
    </dgm:pt>
    <dgm:pt modelId="{A589E17E-70A8-4BE9-88EB-0936858E7245}" type="pres">
      <dgm:prSet presAssocID="{87345E65-4832-4A6A-96A5-316105753D9F}" presName="linNode" presStyleCnt="0"/>
      <dgm:spPr/>
    </dgm:pt>
    <dgm:pt modelId="{E621954B-94D2-4093-A65E-14333BC8A977}" type="pres">
      <dgm:prSet presAssocID="{87345E65-4832-4A6A-96A5-316105753D9F}" presName="parentText" presStyleLbl="node1" presStyleIdx="2" presStyleCnt="6">
        <dgm:presLayoutVars>
          <dgm:chMax val="1"/>
          <dgm:bulletEnabled val="1"/>
        </dgm:presLayoutVars>
      </dgm:prSet>
      <dgm:spPr/>
    </dgm:pt>
    <dgm:pt modelId="{1E49DED5-9714-4F84-8609-A692B81A3343}" type="pres">
      <dgm:prSet presAssocID="{87345E65-4832-4A6A-96A5-316105753D9F}" presName="descendantText" presStyleLbl="alignAccFollowNode1" presStyleIdx="2" presStyleCnt="6">
        <dgm:presLayoutVars>
          <dgm:bulletEnabled val="1"/>
        </dgm:presLayoutVars>
      </dgm:prSet>
      <dgm:spPr/>
    </dgm:pt>
    <dgm:pt modelId="{BC3DD7F5-27AC-4D72-B34F-54E48E153576}" type="pres">
      <dgm:prSet presAssocID="{B197F7A3-7439-42A7-B24F-FA457D7A21B6}" presName="sp" presStyleCnt="0"/>
      <dgm:spPr/>
    </dgm:pt>
    <dgm:pt modelId="{1EDC9857-A249-49D8-8F35-B9D708D4C51B}" type="pres">
      <dgm:prSet presAssocID="{C4F1A310-BDAB-423E-8FC7-44677E25E232}" presName="linNode" presStyleCnt="0"/>
      <dgm:spPr/>
    </dgm:pt>
    <dgm:pt modelId="{5CB92893-748F-4D57-BFF4-1CC30018DD72}" type="pres">
      <dgm:prSet presAssocID="{C4F1A310-BDAB-423E-8FC7-44677E25E232}" presName="parentText" presStyleLbl="node1" presStyleIdx="3" presStyleCnt="6">
        <dgm:presLayoutVars>
          <dgm:chMax val="1"/>
          <dgm:bulletEnabled val="1"/>
        </dgm:presLayoutVars>
      </dgm:prSet>
      <dgm:spPr/>
    </dgm:pt>
    <dgm:pt modelId="{A2B8802F-6232-43CD-ADCC-B2A1C2CCF131}" type="pres">
      <dgm:prSet presAssocID="{C4F1A310-BDAB-423E-8FC7-44677E25E232}" presName="descendantText" presStyleLbl="alignAccFollowNode1" presStyleIdx="3" presStyleCnt="6" custScaleY="149521">
        <dgm:presLayoutVars>
          <dgm:bulletEnabled val="1"/>
        </dgm:presLayoutVars>
      </dgm:prSet>
      <dgm:spPr/>
    </dgm:pt>
    <dgm:pt modelId="{90833814-EFB6-44C2-95F8-E56A6DCC342F}" type="pres">
      <dgm:prSet presAssocID="{0C80F5D8-08CF-4B6B-8561-D14D65C05529}" presName="sp" presStyleCnt="0"/>
      <dgm:spPr/>
    </dgm:pt>
    <dgm:pt modelId="{4B45807F-B150-41DA-A892-E2FD148CB867}" type="pres">
      <dgm:prSet presAssocID="{F3C38BEB-6589-43A1-A148-670C40D8CB38}" presName="linNode" presStyleCnt="0"/>
      <dgm:spPr/>
    </dgm:pt>
    <dgm:pt modelId="{E7553715-E156-42F9-A344-919C6FFE0529}" type="pres">
      <dgm:prSet presAssocID="{F3C38BEB-6589-43A1-A148-670C40D8CB38}" presName="parentText" presStyleLbl="node1" presStyleIdx="4" presStyleCnt="6">
        <dgm:presLayoutVars>
          <dgm:chMax val="1"/>
          <dgm:bulletEnabled val="1"/>
        </dgm:presLayoutVars>
      </dgm:prSet>
      <dgm:spPr/>
    </dgm:pt>
    <dgm:pt modelId="{93DD5E0B-0396-4436-BEB1-53C21B359273}" type="pres">
      <dgm:prSet presAssocID="{F3C38BEB-6589-43A1-A148-670C40D8CB38}" presName="descendantText" presStyleLbl="alignAccFollowNode1" presStyleIdx="4" presStyleCnt="6" custLinFactNeighborX="-976" custLinFactNeighborY="0">
        <dgm:presLayoutVars>
          <dgm:bulletEnabled val="1"/>
        </dgm:presLayoutVars>
      </dgm:prSet>
      <dgm:spPr/>
    </dgm:pt>
    <dgm:pt modelId="{6BAB986B-9EE7-4C19-A993-F88221A8A206}" type="pres">
      <dgm:prSet presAssocID="{606A16D0-542C-4938-B026-54ED82E93FB6}" presName="sp" presStyleCnt="0"/>
      <dgm:spPr/>
    </dgm:pt>
    <dgm:pt modelId="{752B7874-D35A-46BE-912C-BE49CFA82F38}" type="pres">
      <dgm:prSet presAssocID="{B27D438C-23A1-43F4-9A43-CF194404B0CB}" presName="linNode" presStyleCnt="0"/>
      <dgm:spPr/>
    </dgm:pt>
    <dgm:pt modelId="{D54EA89D-37B7-462C-86EE-F023305DE4F6}" type="pres">
      <dgm:prSet presAssocID="{B27D438C-23A1-43F4-9A43-CF194404B0CB}" presName="parentText" presStyleLbl="node1" presStyleIdx="5" presStyleCnt="6">
        <dgm:presLayoutVars>
          <dgm:chMax val="1"/>
          <dgm:bulletEnabled val="1"/>
        </dgm:presLayoutVars>
      </dgm:prSet>
      <dgm:spPr/>
    </dgm:pt>
    <dgm:pt modelId="{C3634918-C920-48D4-B8A5-36202FB8D1F7}" type="pres">
      <dgm:prSet presAssocID="{B27D438C-23A1-43F4-9A43-CF194404B0CB}" presName="descendantText" presStyleLbl="alignAccFollowNode1" presStyleIdx="5" presStyleCnt="6">
        <dgm:presLayoutVars>
          <dgm:bulletEnabled val="1"/>
        </dgm:presLayoutVars>
      </dgm:prSet>
      <dgm:spPr/>
    </dgm:pt>
  </dgm:ptLst>
  <dgm:cxnLst>
    <dgm:cxn modelId="{10818509-39CD-4CE1-B21E-117A22841577}" type="presOf" srcId="{1E9BA24D-46CE-4850-BE29-CEA2430858C3}" destId="{AB830A47-0076-4014-8699-15A0C0B5C9F0}" srcOrd="0" destOrd="0" presId="urn:microsoft.com/office/officeart/2005/8/layout/vList5"/>
    <dgm:cxn modelId="{E918470C-684D-49EE-9101-D5A749658E71}" type="presOf" srcId="{32FB991D-CA9C-4C22-A4AE-C6B0FBFEB8AB}" destId="{C3634918-C920-48D4-B8A5-36202FB8D1F7}" srcOrd="0" destOrd="1" presId="urn:microsoft.com/office/officeart/2005/8/layout/vList5"/>
    <dgm:cxn modelId="{850F020F-56F8-49B3-B802-A266C428A4B6}" srcId="{96077488-FACE-4D99-8592-17FFF7526A0C}" destId="{7689A582-2213-4C1A-BE14-AA52C4F9263C}" srcOrd="0" destOrd="0" parTransId="{4F95E13B-870E-4AD2-87CE-7D6EAD85968C}" sibTransId="{113F0441-A3F3-4944-9C03-44120DD3B896}"/>
    <dgm:cxn modelId="{B49A3018-8457-484E-877F-27BE95E59AD3}" srcId="{F3C38BEB-6589-43A1-A148-670C40D8CB38}" destId="{7DE08AD1-38E8-4460-B145-1F0E609DB752}" srcOrd="0" destOrd="0" parTransId="{F4D5308E-248A-4528-B1D8-F0AF98D6C0CF}" sibTransId="{4758677B-11DB-46C1-8065-2B3250D252A1}"/>
    <dgm:cxn modelId="{B971E020-7537-4C57-9725-13409DC53587}" type="presOf" srcId="{576C599C-8A6E-4F1C-890E-A76B6D01A511}" destId="{B09EA68A-7669-457E-87C5-83479B4F486E}" srcOrd="0" destOrd="0" presId="urn:microsoft.com/office/officeart/2005/8/layout/vList5"/>
    <dgm:cxn modelId="{2E3E9E32-0066-4A2F-828D-EC73EB68CCC1}" srcId="{C8D8129F-A47B-4047-BDCA-25FDCC15907C}" destId="{F3C38BEB-6589-43A1-A148-670C40D8CB38}" srcOrd="4" destOrd="0" parTransId="{0825474B-6478-4622-BA5A-300B2915508C}" sibTransId="{606A16D0-542C-4938-B026-54ED82E93FB6}"/>
    <dgm:cxn modelId="{1838A032-7F4F-433C-90CA-A75262535351}" srcId="{25FF7003-AECA-4E83-83CD-4601992E2ADA}" destId="{576C599C-8A6E-4F1C-890E-A76B6D01A511}" srcOrd="0" destOrd="0" parTransId="{97A9A6CD-7BAF-45E5-9136-1A1B55287CD8}" sibTransId="{1763CD9E-78E1-4A9E-9BF2-7C5E94EB7B16}"/>
    <dgm:cxn modelId="{989E105D-85CF-4FFE-9AB0-AB0C17E7077F}" srcId="{C8D8129F-A47B-4047-BDCA-25FDCC15907C}" destId="{C4F1A310-BDAB-423E-8FC7-44677E25E232}" srcOrd="3" destOrd="0" parTransId="{8C85018C-D9B1-470E-BBC3-870246A025B6}" sibTransId="{0C80F5D8-08CF-4B6B-8561-D14D65C05529}"/>
    <dgm:cxn modelId="{F5C16F5F-6E42-47CD-BFBB-B493FB8B4065}" srcId="{C8D8129F-A47B-4047-BDCA-25FDCC15907C}" destId="{87345E65-4832-4A6A-96A5-316105753D9F}" srcOrd="2" destOrd="0" parTransId="{2152D241-A60C-41A8-9244-E0121C883FC3}" sibTransId="{B197F7A3-7439-42A7-B24F-FA457D7A21B6}"/>
    <dgm:cxn modelId="{0EA71A41-413F-4ECA-AB7C-C0FA1D2D9FD8}" srcId="{1E9BA24D-46CE-4850-BE29-CEA2430858C3}" destId="{FEDC3D19-D874-49FC-836E-B1FDFCA90739}" srcOrd="0" destOrd="0" parTransId="{8930CA91-0E52-4733-A01C-A8F24208118D}" sibTransId="{48EEB616-8CA6-43BE-AE8B-AC66D38561A3}"/>
    <dgm:cxn modelId="{EE76A36B-4449-48A2-828A-23C55E808475}" type="presOf" srcId="{87345E65-4832-4A6A-96A5-316105753D9F}" destId="{E621954B-94D2-4093-A65E-14333BC8A977}" srcOrd="0" destOrd="0" presId="urn:microsoft.com/office/officeart/2005/8/layout/vList5"/>
    <dgm:cxn modelId="{2EF62C6F-E6C6-4909-8281-899DD5BFA571}" srcId="{B27D438C-23A1-43F4-9A43-CF194404B0CB}" destId="{385E1BB6-391C-41E3-83F0-908563B76AE7}" srcOrd="0" destOrd="0" parTransId="{6F2F5FC5-94A0-41E9-BB0C-4992D8C77646}" sibTransId="{08EEF180-57E0-4843-839A-EE41372C3604}"/>
    <dgm:cxn modelId="{B3ACFA52-353A-43D2-8216-E9BEBC1EA634}" srcId="{C8D8129F-A47B-4047-BDCA-25FDCC15907C}" destId="{25FF7003-AECA-4E83-83CD-4601992E2ADA}" srcOrd="0" destOrd="0" parTransId="{DCDB3E68-863A-44F8-B0BD-37D199892A7A}" sibTransId="{FB578BC3-6BDD-4660-B7A6-D4B7E6D2B961}"/>
    <dgm:cxn modelId="{3D450959-CA89-4F5F-A3FD-988F24C6DFA6}" type="presOf" srcId="{B27D438C-23A1-43F4-9A43-CF194404B0CB}" destId="{D54EA89D-37B7-462C-86EE-F023305DE4F6}" srcOrd="0" destOrd="0" presId="urn:microsoft.com/office/officeart/2005/8/layout/vList5"/>
    <dgm:cxn modelId="{86120888-1F7C-41AA-B99A-60553574DA51}" type="presOf" srcId="{96077488-FACE-4D99-8592-17FFF7526A0C}" destId="{A2B8802F-6232-43CD-ADCC-B2A1C2CCF131}" srcOrd="0" destOrd="0" presId="urn:microsoft.com/office/officeart/2005/8/layout/vList5"/>
    <dgm:cxn modelId="{135A1E8E-1DF0-4EBC-8EE7-78083A5406DC}" srcId="{C8D8129F-A47B-4047-BDCA-25FDCC15907C}" destId="{1E9BA24D-46CE-4850-BE29-CEA2430858C3}" srcOrd="1" destOrd="0" parTransId="{81164592-E1FD-49A5-A526-D32B8559FB6D}" sibTransId="{47CB6AFB-244D-43AD-9A48-8172B5F1A451}"/>
    <dgm:cxn modelId="{6D0A4994-C778-4C94-9D9E-13BEEC066A2F}" type="presOf" srcId="{C4F1A310-BDAB-423E-8FC7-44677E25E232}" destId="{5CB92893-748F-4D57-BFF4-1CC30018DD72}" srcOrd="0" destOrd="0" presId="urn:microsoft.com/office/officeart/2005/8/layout/vList5"/>
    <dgm:cxn modelId="{21084D95-DB17-42B5-BFA5-B13EB5CD6B76}" type="presOf" srcId="{7414E2D1-A322-4397-927E-F23B9227D473}" destId="{A2B8802F-6232-43CD-ADCC-B2A1C2CCF131}" srcOrd="0" destOrd="2" presId="urn:microsoft.com/office/officeart/2005/8/layout/vList5"/>
    <dgm:cxn modelId="{5759DEA0-A25F-445B-B476-7ADF3B064A0B}" type="presOf" srcId="{A321A477-6DC6-4DD8-8ABA-A4515E0D4A16}" destId="{1E49DED5-9714-4F84-8609-A692B81A3343}" srcOrd="0" destOrd="0" presId="urn:microsoft.com/office/officeart/2005/8/layout/vList5"/>
    <dgm:cxn modelId="{1BF19BA2-6F60-45FE-BEE2-285A3CF00424}" srcId="{87345E65-4832-4A6A-96A5-316105753D9F}" destId="{A321A477-6DC6-4DD8-8ABA-A4515E0D4A16}" srcOrd="0" destOrd="0" parTransId="{11AEA15D-9A62-4AA8-A91E-64986FD48380}" sibTransId="{7E0FCE88-EA65-40D3-90BC-CDB47AF8E676}"/>
    <dgm:cxn modelId="{47B874AC-28F3-4605-8C79-D21C1BAA3410}" srcId="{385E1BB6-391C-41E3-83F0-908563B76AE7}" destId="{32FB991D-CA9C-4C22-A4AE-C6B0FBFEB8AB}" srcOrd="0" destOrd="0" parTransId="{CC67BC65-CBAD-43F4-9CFC-AA226502BD42}" sibTransId="{113C8C57-41A8-4AD6-B66A-A3EE2C388F1F}"/>
    <dgm:cxn modelId="{318667AF-C270-4973-8641-49DCDB4086E1}" srcId="{C8D8129F-A47B-4047-BDCA-25FDCC15907C}" destId="{B27D438C-23A1-43F4-9A43-CF194404B0CB}" srcOrd="5" destOrd="0" parTransId="{22FE8351-3AE8-49C8-91F3-E0E6729B1781}" sibTransId="{AF5B5B44-AFEA-40CF-A1D9-ECA254A0A1D1}"/>
    <dgm:cxn modelId="{DDB6C1B0-FFB6-4578-8D34-9CC28AB3B080}" type="presOf" srcId="{F3C38BEB-6589-43A1-A148-670C40D8CB38}" destId="{E7553715-E156-42F9-A344-919C6FFE0529}" srcOrd="0" destOrd="0" presId="urn:microsoft.com/office/officeart/2005/8/layout/vList5"/>
    <dgm:cxn modelId="{51A9CBB4-54C9-4129-B335-B1110EAC92E1}" srcId="{96077488-FACE-4D99-8592-17FFF7526A0C}" destId="{7414E2D1-A322-4397-927E-F23B9227D473}" srcOrd="1" destOrd="0" parTransId="{937951A6-D30F-4E14-A4AE-C6C9491934C6}" sibTransId="{1B717595-A3F6-4DD6-BC13-156C959A4F37}"/>
    <dgm:cxn modelId="{3DEC25C2-C253-45C5-8807-8ABE39E232A2}" srcId="{C4F1A310-BDAB-423E-8FC7-44677E25E232}" destId="{96077488-FACE-4D99-8592-17FFF7526A0C}" srcOrd="0" destOrd="0" parTransId="{3E785C78-6A16-41CE-B252-9C3DC0DA563B}" sibTransId="{DD881764-678A-4775-8CEA-6F5733DE0071}"/>
    <dgm:cxn modelId="{FA60AAC7-11E4-4181-A4C2-E634B16B2505}" type="presOf" srcId="{385E1BB6-391C-41E3-83F0-908563B76AE7}" destId="{C3634918-C920-48D4-B8A5-36202FB8D1F7}" srcOrd="0" destOrd="0" presId="urn:microsoft.com/office/officeart/2005/8/layout/vList5"/>
    <dgm:cxn modelId="{33A1D8C7-EF03-4328-B308-FBA14A4C2DB6}" srcId="{A321A477-6DC6-4DD8-8ABA-A4515E0D4A16}" destId="{B0F8F8AE-ECCC-4C6A-8F8D-2B8722394164}" srcOrd="0" destOrd="0" parTransId="{296C7FF0-3E6C-4B0E-8AF7-F4DF7420CC4F}" sibTransId="{41F0695C-D356-44E7-AFEE-D4CBEFD7D271}"/>
    <dgm:cxn modelId="{278805D4-687D-4E8F-A91D-4184878C7B1C}" type="presOf" srcId="{B0F8F8AE-ECCC-4C6A-8F8D-2B8722394164}" destId="{1E49DED5-9714-4F84-8609-A692B81A3343}" srcOrd="0" destOrd="1" presId="urn:microsoft.com/office/officeart/2005/8/layout/vList5"/>
    <dgm:cxn modelId="{88336DDB-C99A-4BD8-B89F-4B1F29F03DC7}" type="presOf" srcId="{C8D8129F-A47B-4047-BDCA-25FDCC15907C}" destId="{130F2F65-B0AD-4D39-A894-3F56F27BA94E}" srcOrd="0" destOrd="0" presId="urn:microsoft.com/office/officeart/2005/8/layout/vList5"/>
    <dgm:cxn modelId="{62DF90E0-173C-4652-8BEF-FD643CA916A1}" type="presOf" srcId="{25FF7003-AECA-4E83-83CD-4601992E2ADA}" destId="{428D3796-E10B-4D99-9AB2-521CAB219C41}" srcOrd="0" destOrd="0" presId="urn:microsoft.com/office/officeart/2005/8/layout/vList5"/>
    <dgm:cxn modelId="{A3671AE4-9D0F-4B1D-9861-1D572DEC4E38}" type="presOf" srcId="{7689A582-2213-4C1A-BE14-AA52C4F9263C}" destId="{A2B8802F-6232-43CD-ADCC-B2A1C2CCF131}" srcOrd="0" destOrd="1" presId="urn:microsoft.com/office/officeart/2005/8/layout/vList5"/>
    <dgm:cxn modelId="{5B5C45E5-6A6D-4506-96A4-AE10E2CB32E7}" type="presOf" srcId="{7DE08AD1-38E8-4460-B145-1F0E609DB752}" destId="{93DD5E0B-0396-4436-BEB1-53C21B359273}" srcOrd="0" destOrd="0" presId="urn:microsoft.com/office/officeart/2005/8/layout/vList5"/>
    <dgm:cxn modelId="{5FE6DAFE-F839-4454-834F-D87B9F284DDD}" type="presOf" srcId="{FEDC3D19-D874-49FC-836E-B1FDFCA90739}" destId="{3EC21ACF-CDF9-440C-A936-37C34D91EAC0}" srcOrd="0" destOrd="0" presId="urn:microsoft.com/office/officeart/2005/8/layout/vList5"/>
    <dgm:cxn modelId="{A2385E28-45F6-46F8-B080-C759CE2CAD40}" type="presParOf" srcId="{130F2F65-B0AD-4D39-A894-3F56F27BA94E}" destId="{80BD4C13-4077-422D-A2AF-ABA201FA608B}" srcOrd="0" destOrd="0" presId="urn:microsoft.com/office/officeart/2005/8/layout/vList5"/>
    <dgm:cxn modelId="{1AED89A3-F35C-4480-BAE6-8775170AB3F6}" type="presParOf" srcId="{80BD4C13-4077-422D-A2AF-ABA201FA608B}" destId="{428D3796-E10B-4D99-9AB2-521CAB219C41}" srcOrd="0" destOrd="0" presId="urn:microsoft.com/office/officeart/2005/8/layout/vList5"/>
    <dgm:cxn modelId="{2A14802E-6C7F-4E5C-B7B9-C61B75DEEAA1}" type="presParOf" srcId="{80BD4C13-4077-422D-A2AF-ABA201FA608B}" destId="{B09EA68A-7669-457E-87C5-83479B4F486E}" srcOrd="1" destOrd="0" presId="urn:microsoft.com/office/officeart/2005/8/layout/vList5"/>
    <dgm:cxn modelId="{3E729758-F127-42FA-8610-D6BCCED75049}" type="presParOf" srcId="{130F2F65-B0AD-4D39-A894-3F56F27BA94E}" destId="{1565B24C-C38D-47D8-8FDE-8AC19AA59C98}" srcOrd="1" destOrd="0" presId="urn:microsoft.com/office/officeart/2005/8/layout/vList5"/>
    <dgm:cxn modelId="{53301DE2-BDEC-496E-A6B5-B2CFC463AA0C}" type="presParOf" srcId="{130F2F65-B0AD-4D39-A894-3F56F27BA94E}" destId="{331A0F22-D134-432A-93A7-4A91B0D4EF79}" srcOrd="2" destOrd="0" presId="urn:microsoft.com/office/officeart/2005/8/layout/vList5"/>
    <dgm:cxn modelId="{100D05BC-3352-4CFF-8830-95AB4A1728F3}" type="presParOf" srcId="{331A0F22-D134-432A-93A7-4A91B0D4EF79}" destId="{AB830A47-0076-4014-8699-15A0C0B5C9F0}" srcOrd="0" destOrd="0" presId="urn:microsoft.com/office/officeart/2005/8/layout/vList5"/>
    <dgm:cxn modelId="{42073FBC-68C1-4448-AAF0-C715550FC7ED}" type="presParOf" srcId="{331A0F22-D134-432A-93A7-4A91B0D4EF79}" destId="{3EC21ACF-CDF9-440C-A936-37C34D91EAC0}" srcOrd="1" destOrd="0" presId="urn:microsoft.com/office/officeart/2005/8/layout/vList5"/>
    <dgm:cxn modelId="{F1E32A43-E7FF-414C-80F9-E99F90E92A7D}" type="presParOf" srcId="{130F2F65-B0AD-4D39-A894-3F56F27BA94E}" destId="{F9DCE995-1D9D-424D-A49B-EC9A0352E9DB}" srcOrd="3" destOrd="0" presId="urn:microsoft.com/office/officeart/2005/8/layout/vList5"/>
    <dgm:cxn modelId="{7718DB3E-1848-4AD6-BFD6-99D78631DFDF}" type="presParOf" srcId="{130F2F65-B0AD-4D39-A894-3F56F27BA94E}" destId="{A589E17E-70A8-4BE9-88EB-0936858E7245}" srcOrd="4" destOrd="0" presId="urn:microsoft.com/office/officeart/2005/8/layout/vList5"/>
    <dgm:cxn modelId="{11C2DE4B-6555-466B-8057-42C99CC3FC32}" type="presParOf" srcId="{A589E17E-70A8-4BE9-88EB-0936858E7245}" destId="{E621954B-94D2-4093-A65E-14333BC8A977}" srcOrd="0" destOrd="0" presId="urn:microsoft.com/office/officeart/2005/8/layout/vList5"/>
    <dgm:cxn modelId="{BE7D1885-7DC7-498A-8D1A-16422F30FE6A}" type="presParOf" srcId="{A589E17E-70A8-4BE9-88EB-0936858E7245}" destId="{1E49DED5-9714-4F84-8609-A692B81A3343}" srcOrd="1" destOrd="0" presId="urn:microsoft.com/office/officeart/2005/8/layout/vList5"/>
    <dgm:cxn modelId="{13E4A22A-5AD5-4860-9052-E1FA1D6CD6C5}" type="presParOf" srcId="{130F2F65-B0AD-4D39-A894-3F56F27BA94E}" destId="{BC3DD7F5-27AC-4D72-B34F-54E48E153576}" srcOrd="5" destOrd="0" presId="urn:microsoft.com/office/officeart/2005/8/layout/vList5"/>
    <dgm:cxn modelId="{73BE7856-656F-40CC-8E97-A37655004C99}" type="presParOf" srcId="{130F2F65-B0AD-4D39-A894-3F56F27BA94E}" destId="{1EDC9857-A249-49D8-8F35-B9D708D4C51B}" srcOrd="6" destOrd="0" presId="urn:microsoft.com/office/officeart/2005/8/layout/vList5"/>
    <dgm:cxn modelId="{9B58F361-A4A0-4962-9277-12DDABB7599D}" type="presParOf" srcId="{1EDC9857-A249-49D8-8F35-B9D708D4C51B}" destId="{5CB92893-748F-4D57-BFF4-1CC30018DD72}" srcOrd="0" destOrd="0" presId="urn:microsoft.com/office/officeart/2005/8/layout/vList5"/>
    <dgm:cxn modelId="{5DF6CE81-F9AE-45E7-910F-34CFE19B5E8A}" type="presParOf" srcId="{1EDC9857-A249-49D8-8F35-B9D708D4C51B}" destId="{A2B8802F-6232-43CD-ADCC-B2A1C2CCF131}" srcOrd="1" destOrd="0" presId="urn:microsoft.com/office/officeart/2005/8/layout/vList5"/>
    <dgm:cxn modelId="{582CFC64-64B2-4017-904E-776FF4E220E0}" type="presParOf" srcId="{130F2F65-B0AD-4D39-A894-3F56F27BA94E}" destId="{90833814-EFB6-44C2-95F8-E56A6DCC342F}" srcOrd="7" destOrd="0" presId="urn:microsoft.com/office/officeart/2005/8/layout/vList5"/>
    <dgm:cxn modelId="{E742FCE7-AA67-469D-9285-6032BC785B42}" type="presParOf" srcId="{130F2F65-B0AD-4D39-A894-3F56F27BA94E}" destId="{4B45807F-B150-41DA-A892-E2FD148CB867}" srcOrd="8" destOrd="0" presId="urn:microsoft.com/office/officeart/2005/8/layout/vList5"/>
    <dgm:cxn modelId="{55FD1BC3-0E71-447A-9EB6-E29218CB5A95}" type="presParOf" srcId="{4B45807F-B150-41DA-A892-E2FD148CB867}" destId="{E7553715-E156-42F9-A344-919C6FFE0529}" srcOrd="0" destOrd="0" presId="urn:microsoft.com/office/officeart/2005/8/layout/vList5"/>
    <dgm:cxn modelId="{479912BF-2F7E-43D8-B1D4-074B6C692C4D}" type="presParOf" srcId="{4B45807F-B150-41DA-A892-E2FD148CB867}" destId="{93DD5E0B-0396-4436-BEB1-53C21B359273}" srcOrd="1" destOrd="0" presId="urn:microsoft.com/office/officeart/2005/8/layout/vList5"/>
    <dgm:cxn modelId="{3B8E14A8-6CD3-4764-A80D-A4489054DF13}" type="presParOf" srcId="{130F2F65-B0AD-4D39-A894-3F56F27BA94E}" destId="{6BAB986B-9EE7-4C19-A993-F88221A8A206}" srcOrd="9" destOrd="0" presId="urn:microsoft.com/office/officeart/2005/8/layout/vList5"/>
    <dgm:cxn modelId="{53402DC0-68E4-458F-B461-335596B5139A}" type="presParOf" srcId="{130F2F65-B0AD-4D39-A894-3F56F27BA94E}" destId="{752B7874-D35A-46BE-912C-BE49CFA82F38}" srcOrd="10" destOrd="0" presId="urn:microsoft.com/office/officeart/2005/8/layout/vList5"/>
    <dgm:cxn modelId="{BF78D39A-7E16-48E8-8B89-4EBC7832AD83}" type="presParOf" srcId="{752B7874-D35A-46BE-912C-BE49CFA82F38}" destId="{D54EA89D-37B7-462C-86EE-F023305DE4F6}" srcOrd="0" destOrd="0" presId="urn:microsoft.com/office/officeart/2005/8/layout/vList5"/>
    <dgm:cxn modelId="{3F93676A-23B8-4448-AC3B-1875447BBF1E}" type="presParOf" srcId="{752B7874-D35A-46BE-912C-BE49CFA82F38}" destId="{C3634918-C920-48D4-B8A5-36202FB8D1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67C9E7-C76F-48B1-971C-F7691FABD3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A6CD65-5478-413F-BC23-49D320B2C51E}">
      <dgm:prSet/>
      <dgm:spPr/>
      <dgm:t>
        <a:bodyPr/>
        <a:lstStyle/>
        <a:p>
          <a:r>
            <a:rPr lang="en-US" b="1"/>
            <a:t>Extrinsic</a:t>
          </a:r>
          <a:endParaRPr lang="en-US"/>
        </a:p>
      </dgm:t>
    </dgm:pt>
    <dgm:pt modelId="{1B2F123B-AC5D-4937-AEDF-27D44D040CFC}" type="parTrans" cxnId="{28D3498A-427B-4039-B994-F284DFE19B0B}">
      <dgm:prSet/>
      <dgm:spPr/>
      <dgm:t>
        <a:bodyPr/>
        <a:lstStyle/>
        <a:p>
          <a:endParaRPr lang="en-US"/>
        </a:p>
      </dgm:t>
    </dgm:pt>
    <dgm:pt modelId="{108E4529-0C16-4546-8000-E5BE234E1376}" type="sibTrans" cxnId="{28D3498A-427B-4039-B994-F284DFE19B0B}">
      <dgm:prSet/>
      <dgm:spPr/>
      <dgm:t>
        <a:bodyPr/>
        <a:lstStyle/>
        <a:p>
          <a:endParaRPr lang="en-US"/>
        </a:p>
      </dgm:t>
    </dgm:pt>
    <dgm:pt modelId="{D044D895-5495-47F0-9CA5-B54E7061AA0D}">
      <dgm:prSet/>
      <dgm:spPr/>
      <dgm:t>
        <a:bodyPr/>
        <a:lstStyle/>
        <a:p>
          <a:r>
            <a:rPr lang="en-US" b="1" dirty="0"/>
            <a:t>Pressure </a:t>
          </a:r>
        </a:p>
      </dgm:t>
    </dgm:pt>
    <dgm:pt modelId="{8FF23F1B-F0D9-4A09-B8A0-D652E2FCDA33}" type="parTrans" cxnId="{6CFCBB1B-BDE8-49D4-847B-52EDDD8ACCC1}">
      <dgm:prSet/>
      <dgm:spPr/>
      <dgm:t>
        <a:bodyPr/>
        <a:lstStyle/>
        <a:p>
          <a:endParaRPr lang="en-US"/>
        </a:p>
      </dgm:t>
    </dgm:pt>
    <dgm:pt modelId="{9110BD58-6219-431B-B26B-73282A09872C}" type="sibTrans" cxnId="{6CFCBB1B-BDE8-49D4-847B-52EDDD8ACCC1}">
      <dgm:prSet/>
      <dgm:spPr/>
      <dgm:t>
        <a:bodyPr/>
        <a:lstStyle/>
        <a:p>
          <a:endParaRPr lang="en-US"/>
        </a:p>
      </dgm:t>
    </dgm:pt>
    <dgm:pt modelId="{713D36E5-070B-467F-A4B2-51A51BF4918B}">
      <dgm:prSet/>
      <dgm:spPr/>
      <dgm:t>
        <a:bodyPr/>
        <a:lstStyle/>
        <a:p>
          <a:r>
            <a:rPr lang="en-US" dirty="0"/>
            <a:t>F</a:t>
          </a:r>
          <a:r>
            <a:rPr lang="en-US" b="0" dirty="0"/>
            <a:t>orce applied perpendicular to tissue</a:t>
          </a:r>
          <a:endParaRPr lang="en-US" dirty="0"/>
        </a:p>
      </dgm:t>
    </dgm:pt>
    <dgm:pt modelId="{0876FE0F-8DC3-43AD-9DF2-32D0F8B2B6B6}" type="parTrans" cxnId="{0EA94A67-F7AE-44AB-A32B-378455D125EA}">
      <dgm:prSet/>
      <dgm:spPr/>
      <dgm:t>
        <a:bodyPr/>
        <a:lstStyle/>
        <a:p>
          <a:endParaRPr lang="en-US"/>
        </a:p>
      </dgm:t>
    </dgm:pt>
    <dgm:pt modelId="{44587C89-B56E-4354-9D98-5D9DEB6BBC83}" type="sibTrans" cxnId="{0EA94A67-F7AE-44AB-A32B-378455D125EA}">
      <dgm:prSet/>
      <dgm:spPr/>
      <dgm:t>
        <a:bodyPr/>
        <a:lstStyle/>
        <a:p>
          <a:endParaRPr lang="en-US"/>
        </a:p>
      </dgm:t>
    </dgm:pt>
    <dgm:pt modelId="{6448FD38-6F1A-44AC-A113-B02A6B36D940}">
      <dgm:prSet/>
      <dgm:spPr/>
      <dgm:t>
        <a:bodyPr/>
        <a:lstStyle/>
        <a:p>
          <a:r>
            <a:rPr lang="en-US" dirty="0"/>
            <a:t>T</a:t>
          </a:r>
          <a:r>
            <a:rPr lang="en-US" b="0" i="0" dirty="0"/>
            <a:t>end to be uniform or circular in shape; neat appearance</a:t>
          </a:r>
          <a:endParaRPr lang="en-US" dirty="0"/>
        </a:p>
      </dgm:t>
    </dgm:pt>
    <dgm:pt modelId="{E769648B-AA18-46C5-AD24-6C9C376FE5BC}" type="parTrans" cxnId="{F2A598CB-6BC7-4BF5-AA5A-9663C8493FBA}">
      <dgm:prSet/>
      <dgm:spPr/>
      <dgm:t>
        <a:bodyPr/>
        <a:lstStyle/>
        <a:p>
          <a:endParaRPr lang="en-US"/>
        </a:p>
      </dgm:t>
    </dgm:pt>
    <dgm:pt modelId="{53184636-6233-4AB6-9FAF-0EE081D8A319}" type="sibTrans" cxnId="{F2A598CB-6BC7-4BF5-AA5A-9663C8493FBA}">
      <dgm:prSet/>
      <dgm:spPr/>
      <dgm:t>
        <a:bodyPr/>
        <a:lstStyle/>
        <a:p>
          <a:endParaRPr lang="en-US"/>
        </a:p>
      </dgm:t>
    </dgm:pt>
    <dgm:pt modelId="{6307285D-CE5E-4821-983F-0DD6FC829C0F}">
      <dgm:prSet/>
      <dgm:spPr/>
      <dgm:t>
        <a:bodyPr/>
        <a:lstStyle/>
        <a:p>
          <a:r>
            <a:rPr lang="en-US" b="1" dirty="0"/>
            <a:t>Shear </a:t>
          </a:r>
        </a:p>
      </dgm:t>
    </dgm:pt>
    <dgm:pt modelId="{FF496B79-71AF-4E1B-BEF5-FD894A58707F}" type="parTrans" cxnId="{07BEDA78-6795-4DE0-B8FD-A18744940BF6}">
      <dgm:prSet/>
      <dgm:spPr/>
      <dgm:t>
        <a:bodyPr/>
        <a:lstStyle/>
        <a:p>
          <a:endParaRPr lang="en-US"/>
        </a:p>
      </dgm:t>
    </dgm:pt>
    <dgm:pt modelId="{2843110E-02C5-4879-88DA-9F09D6F9BC5F}" type="sibTrans" cxnId="{07BEDA78-6795-4DE0-B8FD-A18744940BF6}">
      <dgm:prSet/>
      <dgm:spPr/>
      <dgm:t>
        <a:bodyPr/>
        <a:lstStyle/>
        <a:p>
          <a:endParaRPr lang="en-US"/>
        </a:p>
      </dgm:t>
    </dgm:pt>
    <dgm:pt modelId="{EE030EF0-7DDC-4511-B111-62D757B0BAF0}">
      <dgm:prSet/>
      <dgm:spPr/>
      <dgm:t>
        <a:bodyPr/>
        <a:lstStyle/>
        <a:p>
          <a:r>
            <a:rPr lang="en-US" dirty="0"/>
            <a:t>A</a:t>
          </a:r>
          <a:r>
            <a:rPr lang="en-US" b="0" dirty="0"/>
            <a:t>ction or stress which causes two contiguous internal parts of the body to deform in the transverse plane</a:t>
          </a:r>
          <a:endParaRPr lang="en-US" dirty="0"/>
        </a:p>
      </dgm:t>
    </dgm:pt>
    <dgm:pt modelId="{CDA23C37-8943-4D5A-B149-12786D485257}" type="parTrans" cxnId="{DD20C7B1-4273-4001-AE32-0FAE32B6FD6A}">
      <dgm:prSet/>
      <dgm:spPr/>
      <dgm:t>
        <a:bodyPr/>
        <a:lstStyle/>
        <a:p>
          <a:endParaRPr lang="en-US"/>
        </a:p>
      </dgm:t>
    </dgm:pt>
    <dgm:pt modelId="{E829B593-DC58-4084-8AE0-7EF68718EF1E}" type="sibTrans" cxnId="{DD20C7B1-4273-4001-AE32-0FAE32B6FD6A}">
      <dgm:prSet/>
      <dgm:spPr/>
      <dgm:t>
        <a:bodyPr/>
        <a:lstStyle/>
        <a:p>
          <a:endParaRPr lang="en-US"/>
        </a:p>
      </dgm:t>
    </dgm:pt>
    <dgm:pt modelId="{FB8F3688-6893-4D60-B278-E0BF9777DD00}">
      <dgm:prSet/>
      <dgm:spPr/>
      <dgm:t>
        <a:bodyPr/>
        <a:lstStyle/>
        <a:p>
          <a:r>
            <a:rPr lang="en-US" dirty="0"/>
            <a:t>T</a:t>
          </a:r>
          <a:r>
            <a:rPr lang="en-US" b="0" i="0" dirty="0"/>
            <a:t>end to cause deeper tissue damage, may not be immediately visible; skin edges may also be ragged</a:t>
          </a:r>
          <a:endParaRPr lang="en-US" dirty="0"/>
        </a:p>
      </dgm:t>
    </dgm:pt>
    <dgm:pt modelId="{284DB321-9E4E-4D46-BCDA-A6EE5DA6D41D}" type="parTrans" cxnId="{3AD51F50-32D4-4218-96ED-317CE1E06713}">
      <dgm:prSet/>
      <dgm:spPr/>
      <dgm:t>
        <a:bodyPr/>
        <a:lstStyle/>
        <a:p>
          <a:endParaRPr lang="en-US"/>
        </a:p>
      </dgm:t>
    </dgm:pt>
    <dgm:pt modelId="{6B30289C-BBD3-4BA5-9345-E72315825265}" type="sibTrans" cxnId="{3AD51F50-32D4-4218-96ED-317CE1E06713}">
      <dgm:prSet/>
      <dgm:spPr/>
      <dgm:t>
        <a:bodyPr/>
        <a:lstStyle/>
        <a:p>
          <a:endParaRPr lang="en-US"/>
        </a:p>
      </dgm:t>
    </dgm:pt>
    <dgm:pt modelId="{FB88B8CD-73AD-437C-9953-C622868BFE06}">
      <dgm:prSet/>
      <dgm:spPr/>
      <dgm:t>
        <a:bodyPr/>
        <a:lstStyle/>
        <a:p>
          <a:r>
            <a:rPr lang="en-US" b="1" dirty="0"/>
            <a:t>Friction </a:t>
          </a:r>
        </a:p>
      </dgm:t>
    </dgm:pt>
    <dgm:pt modelId="{D248BF80-83B1-49D6-B056-11C7BD18B987}" type="parTrans" cxnId="{6AD1447E-02AF-4658-8938-1104C83B2E04}">
      <dgm:prSet/>
      <dgm:spPr/>
      <dgm:t>
        <a:bodyPr/>
        <a:lstStyle/>
        <a:p>
          <a:endParaRPr lang="en-US"/>
        </a:p>
      </dgm:t>
    </dgm:pt>
    <dgm:pt modelId="{641B510F-42E4-4F30-B571-27EC1D694B6B}" type="sibTrans" cxnId="{6AD1447E-02AF-4658-8938-1104C83B2E04}">
      <dgm:prSet/>
      <dgm:spPr/>
      <dgm:t>
        <a:bodyPr/>
        <a:lstStyle/>
        <a:p>
          <a:endParaRPr lang="en-US"/>
        </a:p>
      </dgm:t>
    </dgm:pt>
    <dgm:pt modelId="{42AB9FBE-81E9-41EA-9E6D-E46204524F82}">
      <dgm:prSet/>
      <dgm:spPr/>
      <dgm:t>
        <a:bodyPr/>
        <a:lstStyle/>
        <a:p>
          <a:r>
            <a:rPr lang="en-US" dirty="0"/>
            <a:t>C</a:t>
          </a:r>
          <a:r>
            <a:rPr lang="en-US" b="0" dirty="0"/>
            <a:t>ontact force parallel to the skin surface in case of sliding (sliding surfaces along each other)</a:t>
          </a:r>
          <a:endParaRPr lang="en-US" dirty="0"/>
        </a:p>
      </dgm:t>
    </dgm:pt>
    <dgm:pt modelId="{C7AD0AB9-7CDF-429E-9FAF-353F97DBE98A}" type="parTrans" cxnId="{842EDD15-134F-4ABF-8B20-11F7DE2EB54C}">
      <dgm:prSet/>
      <dgm:spPr/>
      <dgm:t>
        <a:bodyPr/>
        <a:lstStyle/>
        <a:p>
          <a:endParaRPr lang="en-US"/>
        </a:p>
      </dgm:t>
    </dgm:pt>
    <dgm:pt modelId="{1F2E5B3D-5DFB-4185-B123-510E66822C03}" type="sibTrans" cxnId="{842EDD15-134F-4ABF-8B20-11F7DE2EB54C}">
      <dgm:prSet/>
      <dgm:spPr/>
      <dgm:t>
        <a:bodyPr/>
        <a:lstStyle/>
        <a:p>
          <a:endParaRPr lang="en-US"/>
        </a:p>
      </dgm:t>
    </dgm:pt>
    <dgm:pt modelId="{D3927A77-4E34-4BE4-BB4A-A5FDD3B8597D}">
      <dgm:prSet/>
      <dgm:spPr/>
      <dgm:t>
        <a:bodyPr/>
        <a:lstStyle/>
        <a:p>
          <a:r>
            <a:rPr lang="en-US" dirty="0"/>
            <a:t>O</a:t>
          </a:r>
          <a:r>
            <a:rPr lang="en-US" b="0" i="0" dirty="0"/>
            <a:t>ften presents as a shallow, stripped and painful area; characterized by messy wounds with ragged edges</a:t>
          </a:r>
          <a:endParaRPr lang="en-US" dirty="0"/>
        </a:p>
      </dgm:t>
    </dgm:pt>
    <dgm:pt modelId="{22D46074-A00F-47E7-8883-69A71FEAD51B}" type="parTrans" cxnId="{3F2AD573-1759-4775-9F26-421A50391015}">
      <dgm:prSet/>
      <dgm:spPr/>
      <dgm:t>
        <a:bodyPr/>
        <a:lstStyle/>
        <a:p>
          <a:endParaRPr lang="en-US"/>
        </a:p>
      </dgm:t>
    </dgm:pt>
    <dgm:pt modelId="{192C6E96-0F7C-4C41-AC68-07D32D082F2D}" type="sibTrans" cxnId="{3F2AD573-1759-4775-9F26-421A50391015}">
      <dgm:prSet/>
      <dgm:spPr/>
      <dgm:t>
        <a:bodyPr/>
        <a:lstStyle/>
        <a:p>
          <a:endParaRPr lang="en-US"/>
        </a:p>
      </dgm:t>
    </dgm:pt>
    <dgm:pt modelId="{1DAC3F90-D391-4428-8EEA-ACBAE7F0509E}">
      <dgm:prSet/>
      <dgm:spPr/>
      <dgm:t>
        <a:bodyPr/>
        <a:lstStyle/>
        <a:p>
          <a:r>
            <a:rPr lang="en-US" b="1" dirty="0"/>
            <a:t>Skin Microclimate </a:t>
          </a:r>
        </a:p>
      </dgm:t>
    </dgm:pt>
    <dgm:pt modelId="{F41CF0B8-97EA-4015-96B0-329B51CD4914}" type="parTrans" cxnId="{53C5E534-7335-463C-A2C5-5D45E237C521}">
      <dgm:prSet/>
      <dgm:spPr/>
      <dgm:t>
        <a:bodyPr/>
        <a:lstStyle/>
        <a:p>
          <a:endParaRPr lang="en-US"/>
        </a:p>
      </dgm:t>
    </dgm:pt>
    <dgm:pt modelId="{953ECDBC-5718-46F1-8BDF-A90E11D2A87B}" type="sibTrans" cxnId="{53C5E534-7335-463C-A2C5-5D45E237C521}">
      <dgm:prSet/>
      <dgm:spPr/>
      <dgm:t>
        <a:bodyPr/>
        <a:lstStyle/>
        <a:p>
          <a:endParaRPr lang="en-US"/>
        </a:p>
      </dgm:t>
    </dgm:pt>
    <dgm:pt modelId="{611D46AE-A80A-4595-8B90-0369C8331C33}">
      <dgm:prSet/>
      <dgm:spPr/>
      <dgm:t>
        <a:bodyPr/>
        <a:lstStyle/>
        <a:p>
          <a:r>
            <a:rPr lang="en-US" dirty="0"/>
            <a:t>L</a:t>
          </a:r>
          <a:r>
            <a:rPr lang="en-US" b="0" dirty="0"/>
            <a:t>ocal tissue temperature and moisture at the body/support surface interface</a:t>
          </a:r>
          <a:endParaRPr lang="en-US" dirty="0"/>
        </a:p>
      </dgm:t>
    </dgm:pt>
    <dgm:pt modelId="{963DDF7B-5BFB-4FEB-A001-D6515252CF5C}" type="parTrans" cxnId="{1FB19812-9FB6-43D9-AB30-03B9D1B94BEA}">
      <dgm:prSet/>
      <dgm:spPr/>
      <dgm:t>
        <a:bodyPr/>
        <a:lstStyle/>
        <a:p>
          <a:endParaRPr lang="en-US"/>
        </a:p>
      </dgm:t>
    </dgm:pt>
    <dgm:pt modelId="{7924F1BC-D954-4850-BEA9-35A818155896}" type="sibTrans" cxnId="{1FB19812-9FB6-43D9-AB30-03B9D1B94BEA}">
      <dgm:prSet/>
      <dgm:spPr/>
      <dgm:t>
        <a:bodyPr/>
        <a:lstStyle/>
        <a:p>
          <a:endParaRPr lang="en-US"/>
        </a:p>
      </dgm:t>
    </dgm:pt>
    <dgm:pt modelId="{36CBBC07-E2C3-4ED8-840E-06AFB537C2C8}">
      <dgm:prSet/>
      <dgm:spPr/>
      <dgm:t>
        <a:bodyPr/>
        <a:lstStyle/>
        <a:p>
          <a:r>
            <a:rPr lang="en-US" b="0" i="0" dirty="0"/>
            <a:t>Moisture is known to impact the ability of the skin to function</a:t>
          </a:r>
          <a:endParaRPr lang="en-US" dirty="0"/>
        </a:p>
      </dgm:t>
    </dgm:pt>
    <dgm:pt modelId="{2CB397E4-167D-4903-91E1-B05061BFC47F}" type="parTrans" cxnId="{517F2152-2491-4B63-A0D4-3B0668CC2F6A}">
      <dgm:prSet/>
      <dgm:spPr/>
      <dgm:t>
        <a:bodyPr/>
        <a:lstStyle/>
        <a:p>
          <a:endParaRPr lang="en-US"/>
        </a:p>
      </dgm:t>
    </dgm:pt>
    <dgm:pt modelId="{59D994D0-4D9E-4462-8DBD-15B68338E95F}" type="sibTrans" cxnId="{517F2152-2491-4B63-A0D4-3B0668CC2F6A}">
      <dgm:prSet/>
      <dgm:spPr/>
      <dgm:t>
        <a:bodyPr/>
        <a:lstStyle/>
        <a:p>
          <a:endParaRPr lang="en-US"/>
        </a:p>
      </dgm:t>
    </dgm:pt>
    <dgm:pt modelId="{66EC465C-8E2A-4924-9C67-712005109713}" type="pres">
      <dgm:prSet presAssocID="{0D67C9E7-C76F-48B1-971C-F7691FABD34D}" presName="Name0" presStyleCnt="0">
        <dgm:presLayoutVars>
          <dgm:dir/>
          <dgm:animLvl val="lvl"/>
          <dgm:resizeHandles val="exact"/>
        </dgm:presLayoutVars>
      </dgm:prSet>
      <dgm:spPr/>
    </dgm:pt>
    <dgm:pt modelId="{7A1134A1-82B2-4E27-BF66-A6AEB25F5DC7}" type="pres">
      <dgm:prSet presAssocID="{F8A6CD65-5478-413F-BC23-49D320B2C51E}" presName="composite" presStyleCnt="0"/>
      <dgm:spPr/>
    </dgm:pt>
    <dgm:pt modelId="{0416D157-469B-497B-AD3C-E5BF99A6F6CE}" type="pres">
      <dgm:prSet presAssocID="{F8A6CD65-5478-413F-BC23-49D320B2C51E}" presName="parTx" presStyleLbl="alignNode1" presStyleIdx="0" presStyleCnt="1" custLinFactNeighborX="-15" custLinFactNeighborY="13365">
        <dgm:presLayoutVars>
          <dgm:chMax val="0"/>
          <dgm:chPref val="0"/>
          <dgm:bulletEnabled val="1"/>
        </dgm:presLayoutVars>
      </dgm:prSet>
      <dgm:spPr/>
    </dgm:pt>
    <dgm:pt modelId="{0AC5D3C3-5B29-4D16-8BBC-9FADC8020FFC}" type="pres">
      <dgm:prSet presAssocID="{F8A6CD65-5478-413F-BC23-49D320B2C51E}" presName="desTx" presStyleLbl="alignAccFollowNode1" presStyleIdx="0" presStyleCnt="1" custScaleY="97896">
        <dgm:presLayoutVars>
          <dgm:bulletEnabled val="1"/>
        </dgm:presLayoutVars>
      </dgm:prSet>
      <dgm:spPr/>
    </dgm:pt>
  </dgm:ptLst>
  <dgm:cxnLst>
    <dgm:cxn modelId="{DB7EE409-458D-4C45-A134-B359E8D2804E}" type="presOf" srcId="{FB88B8CD-73AD-437C-9953-C622868BFE06}" destId="{0AC5D3C3-5B29-4D16-8BBC-9FADC8020FFC}" srcOrd="0" destOrd="6" presId="urn:microsoft.com/office/officeart/2005/8/layout/hList1"/>
    <dgm:cxn modelId="{B145060B-52C3-4CDE-B025-BB774A4C5D05}" type="presOf" srcId="{EE030EF0-7DDC-4511-B111-62D757B0BAF0}" destId="{0AC5D3C3-5B29-4D16-8BBC-9FADC8020FFC}" srcOrd="0" destOrd="4" presId="urn:microsoft.com/office/officeart/2005/8/layout/hList1"/>
    <dgm:cxn modelId="{1FB19812-9FB6-43D9-AB30-03B9D1B94BEA}" srcId="{1DAC3F90-D391-4428-8EEA-ACBAE7F0509E}" destId="{611D46AE-A80A-4595-8B90-0369C8331C33}" srcOrd="0" destOrd="0" parTransId="{963DDF7B-5BFB-4FEB-A001-D6515252CF5C}" sibTransId="{7924F1BC-D954-4850-BEA9-35A818155896}"/>
    <dgm:cxn modelId="{842EDD15-134F-4ABF-8B20-11F7DE2EB54C}" srcId="{FB88B8CD-73AD-437C-9953-C622868BFE06}" destId="{42AB9FBE-81E9-41EA-9E6D-E46204524F82}" srcOrd="0" destOrd="0" parTransId="{C7AD0AB9-7CDF-429E-9FAF-353F97DBE98A}" sibTransId="{1F2E5B3D-5DFB-4185-B123-510E66822C03}"/>
    <dgm:cxn modelId="{6CFCBB1B-BDE8-49D4-847B-52EDDD8ACCC1}" srcId="{F8A6CD65-5478-413F-BC23-49D320B2C51E}" destId="{D044D895-5495-47F0-9CA5-B54E7061AA0D}" srcOrd="0" destOrd="0" parTransId="{8FF23F1B-F0D9-4A09-B8A0-D652E2FCDA33}" sibTransId="{9110BD58-6219-431B-B26B-73282A09872C}"/>
    <dgm:cxn modelId="{7AA7B12C-EAAF-444F-8F88-5498D9837290}" type="presOf" srcId="{6307285D-CE5E-4821-983F-0DD6FC829C0F}" destId="{0AC5D3C3-5B29-4D16-8BBC-9FADC8020FFC}" srcOrd="0" destOrd="3" presId="urn:microsoft.com/office/officeart/2005/8/layout/hList1"/>
    <dgm:cxn modelId="{53C5E534-7335-463C-A2C5-5D45E237C521}" srcId="{F8A6CD65-5478-413F-BC23-49D320B2C51E}" destId="{1DAC3F90-D391-4428-8EEA-ACBAE7F0509E}" srcOrd="3" destOrd="0" parTransId="{F41CF0B8-97EA-4015-96B0-329B51CD4914}" sibTransId="{953ECDBC-5718-46F1-8BDF-A90E11D2A87B}"/>
    <dgm:cxn modelId="{D36DE736-DAAB-4126-B5C4-58B6DF3C00F7}" type="presOf" srcId="{36CBBC07-E2C3-4ED8-840E-06AFB537C2C8}" destId="{0AC5D3C3-5B29-4D16-8BBC-9FADC8020FFC}" srcOrd="0" destOrd="11" presId="urn:microsoft.com/office/officeart/2005/8/layout/hList1"/>
    <dgm:cxn modelId="{2E7F505E-AE89-4CCF-B064-ABF802D1C33B}" type="presOf" srcId="{713D36E5-070B-467F-A4B2-51A51BF4918B}" destId="{0AC5D3C3-5B29-4D16-8BBC-9FADC8020FFC}" srcOrd="0" destOrd="1" presId="urn:microsoft.com/office/officeart/2005/8/layout/hList1"/>
    <dgm:cxn modelId="{0EA94A67-F7AE-44AB-A32B-378455D125EA}" srcId="{D044D895-5495-47F0-9CA5-B54E7061AA0D}" destId="{713D36E5-070B-467F-A4B2-51A51BF4918B}" srcOrd="0" destOrd="0" parTransId="{0876FE0F-8DC3-43AD-9DF2-32D0F8B2B6B6}" sibTransId="{44587C89-B56E-4354-9D98-5D9DEB6BBC83}"/>
    <dgm:cxn modelId="{796EA469-E527-4DC7-AA00-4431DB6242A2}" type="presOf" srcId="{D3927A77-4E34-4BE4-BB4A-A5FDD3B8597D}" destId="{0AC5D3C3-5B29-4D16-8BBC-9FADC8020FFC}" srcOrd="0" destOrd="8" presId="urn:microsoft.com/office/officeart/2005/8/layout/hList1"/>
    <dgm:cxn modelId="{3AD51F50-32D4-4218-96ED-317CE1E06713}" srcId="{6307285D-CE5E-4821-983F-0DD6FC829C0F}" destId="{FB8F3688-6893-4D60-B278-E0BF9777DD00}" srcOrd="1" destOrd="0" parTransId="{284DB321-9E4E-4D46-BCDA-A6EE5DA6D41D}" sibTransId="{6B30289C-BBD3-4BA5-9345-E72315825265}"/>
    <dgm:cxn modelId="{517F2152-2491-4B63-A0D4-3B0668CC2F6A}" srcId="{1DAC3F90-D391-4428-8EEA-ACBAE7F0509E}" destId="{36CBBC07-E2C3-4ED8-840E-06AFB537C2C8}" srcOrd="1" destOrd="0" parTransId="{2CB397E4-167D-4903-91E1-B05061BFC47F}" sibTransId="{59D994D0-4D9E-4462-8DBD-15B68338E95F}"/>
    <dgm:cxn modelId="{3F2AD573-1759-4775-9F26-421A50391015}" srcId="{FB88B8CD-73AD-437C-9953-C622868BFE06}" destId="{D3927A77-4E34-4BE4-BB4A-A5FDD3B8597D}" srcOrd="1" destOrd="0" parTransId="{22D46074-A00F-47E7-8883-69A71FEAD51B}" sibTransId="{192C6E96-0F7C-4C41-AC68-07D32D082F2D}"/>
    <dgm:cxn modelId="{A784E375-A8A1-4441-8A67-1620FFF06243}" type="presOf" srcId="{FB8F3688-6893-4D60-B278-E0BF9777DD00}" destId="{0AC5D3C3-5B29-4D16-8BBC-9FADC8020FFC}" srcOrd="0" destOrd="5" presId="urn:microsoft.com/office/officeart/2005/8/layout/hList1"/>
    <dgm:cxn modelId="{07BEDA78-6795-4DE0-B8FD-A18744940BF6}" srcId="{F8A6CD65-5478-413F-BC23-49D320B2C51E}" destId="{6307285D-CE5E-4821-983F-0DD6FC829C0F}" srcOrd="1" destOrd="0" parTransId="{FF496B79-71AF-4E1B-BEF5-FD894A58707F}" sibTransId="{2843110E-02C5-4879-88DA-9F09D6F9BC5F}"/>
    <dgm:cxn modelId="{FD45EA79-4026-4788-B7A8-54999FF9EC87}" type="presOf" srcId="{1DAC3F90-D391-4428-8EEA-ACBAE7F0509E}" destId="{0AC5D3C3-5B29-4D16-8BBC-9FADC8020FFC}" srcOrd="0" destOrd="9" presId="urn:microsoft.com/office/officeart/2005/8/layout/hList1"/>
    <dgm:cxn modelId="{6AD1447E-02AF-4658-8938-1104C83B2E04}" srcId="{F8A6CD65-5478-413F-BC23-49D320B2C51E}" destId="{FB88B8CD-73AD-437C-9953-C622868BFE06}" srcOrd="2" destOrd="0" parTransId="{D248BF80-83B1-49D6-B056-11C7BD18B987}" sibTransId="{641B510F-42E4-4F30-B571-27EC1D694B6B}"/>
    <dgm:cxn modelId="{A6E0547E-FA32-43C7-BA9F-05DD57335BA9}" type="presOf" srcId="{611D46AE-A80A-4595-8B90-0369C8331C33}" destId="{0AC5D3C3-5B29-4D16-8BBC-9FADC8020FFC}" srcOrd="0" destOrd="10" presId="urn:microsoft.com/office/officeart/2005/8/layout/hList1"/>
    <dgm:cxn modelId="{080CA186-AA6B-441E-910C-13E25B6C0120}" type="presOf" srcId="{42AB9FBE-81E9-41EA-9E6D-E46204524F82}" destId="{0AC5D3C3-5B29-4D16-8BBC-9FADC8020FFC}" srcOrd="0" destOrd="7" presId="urn:microsoft.com/office/officeart/2005/8/layout/hList1"/>
    <dgm:cxn modelId="{28D3498A-427B-4039-B994-F284DFE19B0B}" srcId="{0D67C9E7-C76F-48B1-971C-F7691FABD34D}" destId="{F8A6CD65-5478-413F-BC23-49D320B2C51E}" srcOrd="0" destOrd="0" parTransId="{1B2F123B-AC5D-4937-AEDF-27D44D040CFC}" sibTransId="{108E4529-0C16-4546-8000-E5BE234E1376}"/>
    <dgm:cxn modelId="{E78B5292-8209-48C9-B023-B5BF36D4E88A}" type="presOf" srcId="{0D67C9E7-C76F-48B1-971C-F7691FABD34D}" destId="{66EC465C-8E2A-4924-9C67-712005109713}" srcOrd="0" destOrd="0" presId="urn:microsoft.com/office/officeart/2005/8/layout/hList1"/>
    <dgm:cxn modelId="{45D13AAB-1AF5-485B-B892-A6BD8D06639F}" type="presOf" srcId="{D044D895-5495-47F0-9CA5-B54E7061AA0D}" destId="{0AC5D3C3-5B29-4D16-8BBC-9FADC8020FFC}" srcOrd="0" destOrd="0" presId="urn:microsoft.com/office/officeart/2005/8/layout/hList1"/>
    <dgm:cxn modelId="{DD20C7B1-4273-4001-AE32-0FAE32B6FD6A}" srcId="{6307285D-CE5E-4821-983F-0DD6FC829C0F}" destId="{EE030EF0-7DDC-4511-B111-62D757B0BAF0}" srcOrd="0" destOrd="0" parTransId="{CDA23C37-8943-4D5A-B149-12786D485257}" sibTransId="{E829B593-DC58-4084-8AE0-7EF68718EF1E}"/>
    <dgm:cxn modelId="{114004B6-61A8-46CB-8FFE-4C0B21B3214E}" type="presOf" srcId="{F8A6CD65-5478-413F-BC23-49D320B2C51E}" destId="{0416D157-469B-497B-AD3C-E5BF99A6F6CE}" srcOrd="0" destOrd="0" presId="urn:microsoft.com/office/officeart/2005/8/layout/hList1"/>
    <dgm:cxn modelId="{F2A598CB-6BC7-4BF5-AA5A-9663C8493FBA}" srcId="{D044D895-5495-47F0-9CA5-B54E7061AA0D}" destId="{6448FD38-6F1A-44AC-A113-B02A6B36D940}" srcOrd="1" destOrd="0" parTransId="{E769648B-AA18-46C5-AD24-6C9C376FE5BC}" sibTransId="{53184636-6233-4AB6-9FAF-0EE081D8A319}"/>
    <dgm:cxn modelId="{843D49EF-5594-427F-8768-E95C9CD18968}" type="presOf" srcId="{6448FD38-6F1A-44AC-A113-B02A6B36D940}" destId="{0AC5D3C3-5B29-4D16-8BBC-9FADC8020FFC}" srcOrd="0" destOrd="2" presId="urn:microsoft.com/office/officeart/2005/8/layout/hList1"/>
    <dgm:cxn modelId="{98CF826A-8BCD-409D-A951-F18F10809268}" type="presParOf" srcId="{66EC465C-8E2A-4924-9C67-712005109713}" destId="{7A1134A1-82B2-4E27-BF66-A6AEB25F5DC7}" srcOrd="0" destOrd="0" presId="urn:microsoft.com/office/officeart/2005/8/layout/hList1"/>
    <dgm:cxn modelId="{6F1DDB9D-0E8A-47ED-8CDB-ED24C1C4B4D9}" type="presParOf" srcId="{7A1134A1-82B2-4E27-BF66-A6AEB25F5DC7}" destId="{0416D157-469B-497B-AD3C-E5BF99A6F6CE}" srcOrd="0" destOrd="0" presId="urn:microsoft.com/office/officeart/2005/8/layout/hList1"/>
    <dgm:cxn modelId="{B1DECC91-477A-4D1F-9962-24B5076AC88B}" type="presParOf" srcId="{7A1134A1-82B2-4E27-BF66-A6AEB25F5DC7}" destId="{0AC5D3C3-5B29-4D16-8BBC-9FADC8020F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AB6075-E7BD-42FE-9D27-9891DC7950B5}"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5C2E78F6-8231-4725-B87F-6FEF757462F5}">
      <dgm:prSet/>
      <dgm:spPr/>
      <dgm:t>
        <a:bodyPr/>
        <a:lstStyle/>
        <a:p>
          <a:r>
            <a:rPr lang="en-US" b="0" i="0" baseline="0" dirty="0"/>
            <a:t>BP BELOW 100/55</a:t>
          </a:r>
          <a:endParaRPr lang="en-US" dirty="0"/>
        </a:p>
      </dgm:t>
    </dgm:pt>
    <dgm:pt modelId="{2CDB46F7-9633-460E-A7B5-9DA2B8B71A2D}" type="parTrans" cxnId="{6EAE5C5E-FF78-4CA9-9828-B7CB1D387627}">
      <dgm:prSet/>
      <dgm:spPr/>
      <dgm:t>
        <a:bodyPr/>
        <a:lstStyle/>
        <a:p>
          <a:endParaRPr lang="en-US"/>
        </a:p>
      </dgm:t>
    </dgm:pt>
    <dgm:pt modelId="{DFDC9DF8-26F0-489C-B035-520C403380E6}" type="sibTrans" cxnId="{6EAE5C5E-FF78-4CA9-9828-B7CB1D387627}">
      <dgm:prSet/>
      <dgm:spPr/>
      <dgm:t>
        <a:bodyPr/>
        <a:lstStyle/>
        <a:p>
          <a:endParaRPr lang="en-US"/>
        </a:p>
      </dgm:t>
    </dgm:pt>
    <dgm:pt modelId="{0E37A803-57F5-4609-8BE6-C2172B35D06C}">
      <dgm:prSet/>
      <dgm:spPr/>
      <dgm:t>
        <a:bodyPr/>
        <a:lstStyle/>
        <a:p>
          <a:r>
            <a:rPr lang="en-US" b="0" i="0" baseline="0" dirty="0"/>
            <a:t>HCT BELOW 30 (HGB BELOW 10)</a:t>
          </a:r>
          <a:endParaRPr lang="en-US" dirty="0"/>
        </a:p>
      </dgm:t>
    </dgm:pt>
    <dgm:pt modelId="{19A04DCD-FDDF-4BFA-800C-68C865BCD648}" type="parTrans" cxnId="{4ECCD310-9F73-470C-ADA5-30DB35BCC34D}">
      <dgm:prSet/>
      <dgm:spPr/>
      <dgm:t>
        <a:bodyPr/>
        <a:lstStyle/>
        <a:p>
          <a:endParaRPr lang="en-US"/>
        </a:p>
      </dgm:t>
    </dgm:pt>
    <dgm:pt modelId="{F8C4B3AF-907D-4623-84A9-6FA787B0C09C}" type="sibTrans" cxnId="{4ECCD310-9F73-470C-ADA5-30DB35BCC34D}">
      <dgm:prSet/>
      <dgm:spPr/>
      <dgm:t>
        <a:bodyPr/>
        <a:lstStyle/>
        <a:p>
          <a:endParaRPr lang="en-US"/>
        </a:p>
      </dgm:t>
    </dgm:pt>
    <dgm:pt modelId="{C6BE9E3A-75FF-438A-BDC4-FDC960A99802}">
      <dgm:prSet/>
      <dgm:spPr/>
      <dgm:t>
        <a:bodyPr/>
        <a:lstStyle/>
        <a:p>
          <a:r>
            <a:rPr lang="en-US" b="0" i="0" baseline="0"/>
            <a:t>SHOCK: SEPTIC, NEUROGENIC, CARDIAC</a:t>
          </a:r>
          <a:endParaRPr lang="en-US"/>
        </a:p>
      </dgm:t>
    </dgm:pt>
    <dgm:pt modelId="{4E9C04CE-FB30-4DE8-92F7-88957BA04F57}" type="parTrans" cxnId="{A964D145-EC0F-4B66-91EB-767CE8065ADD}">
      <dgm:prSet/>
      <dgm:spPr/>
      <dgm:t>
        <a:bodyPr/>
        <a:lstStyle/>
        <a:p>
          <a:endParaRPr lang="en-US"/>
        </a:p>
      </dgm:t>
    </dgm:pt>
    <dgm:pt modelId="{20D425CB-22D2-488C-8F77-7768A1227DB1}" type="sibTrans" cxnId="{A964D145-EC0F-4B66-91EB-767CE8065ADD}">
      <dgm:prSet/>
      <dgm:spPr/>
      <dgm:t>
        <a:bodyPr/>
        <a:lstStyle/>
        <a:p>
          <a:endParaRPr lang="en-US"/>
        </a:p>
      </dgm:t>
    </dgm:pt>
    <dgm:pt modelId="{36D4AA86-2CAA-4301-AD1F-CF4C8A7F77B5}">
      <dgm:prSet/>
      <dgm:spPr/>
      <dgm:t>
        <a:bodyPr/>
        <a:lstStyle/>
        <a:p>
          <a:r>
            <a:rPr lang="en-US" b="0" i="0" baseline="0"/>
            <a:t>DIALYSIS</a:t>
          </a:r>
          <a:endParaRPr lang="en-US"/>
        </a:p>
      </dgm:t>
    </dgm:pt>
    <dgm:pt modelId="{26B0EE0B-51E0-4889-AF80-1166E58422A4}" type="parTrans" cxnId="{93F9DD35-04A6-4B4C-B82F-B4F8B090DFA0}">
      <dgm:prSet/>
      <dgm:spPr/>
      <dgm:t>
        <a:bodyPr/>
        <a:lstStyle/>
        <a:p>
          <a:endParaRPr lang="en-US"/>
        </a:p>
      </dgm:t>
    </dgm:pt>
    <dgm:pt modelId="{724384D4-377C-45BB-9AF4-875826702AF6}" type="sibTrans" cxnId="{93F9DD35-04A6-4B4C-B82F-B4F8B090DFA0}">
      <dgm:prSet/>
      <dgm:spPr/>
      <dgm:t>
        <a:bodyPr/>
        <a:lstStyle/>
        <a:p>
          <a:endParaRPr lang="en-US"/>
        </a:p>
      </dgm:t>
    </dgm:pt>
    <dgm:pt modelId="{DEFD3426-9C17-4164-A7E1-9206B1CF0E1F}">
      <dgm:prSet/>
      <dgm:spPr/>
      <dgm:t>
        <a:bodyPr/>
        <a:lstStyle/>
        <a:p>
          <a:r>
            <a:rPr lang="en-US" b="0" i="0" baseline="0" dirty="0"/>
            <a:t>PROJECTED MULTIPLE SURGERIES</a:t>
          </a:r>
          <a:endParaRPr lang="en-US" dirty="0"/>
        </a:p>
      </dgm:t>
    </dgm:pt>
    <dgm:pt modelId="{59DB717D-B13A-4CCD-BF82-D78E7DCB75F3}" type="parTrans" cxnId="{9DE9BF9F-EF93-4E81-B41F-5A0FF21F080C}">
      <dgm:prSet/>
      <dgm:spPr/>
      <dgm:t>
        <a:bodyPr/>
        <a:lstStyle/>
        <a:p>
          <a:endParaRPr lang="en-US"/>
        </a:p>
      </dgm:t>
    </dgm:pt>
    <dgm:pt modelId="{D5E551D6-B677-4C36-BC82-192638DBBD57}" type="sibTrans" cxnId="{9DE9BF9F-EF93-4E81-B41F-5A0FF21F080C}">
      <dgm:prSet/>
      <dgm:spPr/>
      <dgm:t>
        <a:bodyPr/>
        <a:lstStyle/>
        <a:p>
          <a:endParaRPr lang="en-US"/>
        </a:p>
      </dgm:t>
    </dgm:pt>
    <dgm:pt modelId="{9A8DCDC0-0198-484D-83BB-AA820E1003CF}">
      <dgm:prSet/>
      <dgm:spPr/>
      <dgm:t>
        <a:bodyPr/>
        <a:lstStyle/>
        <a:p>
          <a:r>
            <a:rPr lang="it-IT" b="0" i="0" baseline="0"/>
            <a:t>SPINAL CORD INJURY/SPINA BIFIDA</a:t>
          </a:r>
          <a:endParaRPr lang="en-US"/>
        </a:p>
      </dgm:t>
    </dgm:pt>
    <dgm:pt modelId="{CCB06AE7-F67F-48D0-A565-59E9B4EC7208}" type="parTrans" cxnId="{8B4250DE-99AD-4299-B33F-CBADE6A25E1C}">
      <dgm:prSet/>
      <dgm:spPr/>
      <dgm:t>
        <a:bodyPr/>
        <a:lstStyle/>
        <a:p>
          <a:endParaRPr lang="en-US"/>
        </a:p>
      </dgm:t>
    </dgm:pt>
    <dgm:pt modelId="{7A4EDE96-84AE-4A8B-A1B1-00827810A554}" type="sibTrans" cxnId="{8B4250DE-99AD-4299-B33F-CBADE6A25E1C}">
      <dgm:prSet/>
      <dgm:spPr/>
      <dgm:t>
        <a:bodyPr/>
        <a:lstStyle/>
        <a:p>
          <a:endParaRPr lang="en-US"/>
        </a:p>
      </dgm:t>
    </dgm:pt>
    <dgm:pt modelId="{76E7D7A6-0B36-4EDA-A20C-8B2F5D574AE6}">
      <dgm:prSet/>
      <dgm:spPr/>
      <dgm:t>
        <a:bodyPr/>
        <a:lstStyle/>
        <a:p>
          <a:r>
            <a:rPr lang="en-US" b="0" i="0" baseline="0" dirty="0"/>
            <a:t>STROKE OR NEUROLOGICAL DISORDER</a:t>
          </a:r>
          <a:endParaRPr lang="en-US" dirty="0"/>
        </a:p>
      </dgm:t>
    </dgm:pt>
    <dgm:pt modelId="{C3A3FC88-A89D-46C7-A3C6-0A82CC901A1F}" type="parTrans" cxnId="{BA8D7A7E-1C75-459B-AC1A-97B315CAA596}">
      <dgm:prSet/>
      <dgm:spPr/>
      <dgm:t>
        <a:bodyPr/>
        <a:lstStyle/>
        <a:p>
          <a:endParaRPr lang="en-US"/>
        </a:p>
      </dgm:t>
    </dgm:pt>
    <dgm:pt modelId="{37C1A3CF-CA93-442C-A887-DED51F90AECE}" type="sibTrans" cxnId="{BA8D7A7E-1C75-459B-AC1A-97B315CAA596}">
      <dgm:prSet/>
      <dgm:spPr/>
      <dgm:t>
        <a:bodyPr/>
        <a:lstStyle/>
        <a:p>
          <a:endParaRPr lang="en-US"/>
        </a:p>
      </dgm:t>
    </dgm:pt>
    <dgm:pt modelId="{B0CB5880-C338-4BDA-A19A-47B3D075E6A7}">
      <dgm:prSet/>
      <dgm:spPr/>
      <dgm:t>
        <a:bodyPr/>
        <a:lstStyle/>
        <a:p>
          <a:r>
            <a:rPr lang="en-US" dirty="0"/>
            <a:t>ANYONE ON SURFACES &gt;2 HOURS (I.E. EMERGENCY ROOM, SURGICAL SERVICES, DIAGNOSTIC IMAGING )</a:t>
          </a:r>
        </a:p>
      </dgm:t>
    </dgm:pt>
    <dgm:pt modelId="{CE61AF12-BA79-470F-8011-17C2C4085717}" type="parTrans" cxnId="{D57B52E2-4E8C-4EAD-BA24-49EBB56AB47E}">
      <dgm:prSet/>
      <dgm:spPr/>
      <dgm:t>
        <a:bodyPr/>
        <a:lstStyle/>
        <a:p>
          <a:endParaRPr lang="en-US"/>
        </a:p>
      </dgm:t>
    </dgm:pt>
    <dgm:pt modelId="{FAE6D4DE-5E30-419E-A9B5-CEFC3BB8C143}" type="sibTrans" cxnId="{D57B52E2-4E8C-4EAD-BA24-49EBB56AB47E}">
      <dgm:prSet/>
      <dgm:spPr/>
      <dgm:t>
        <a:bodyPr/>
        <a:lstStyle/>
        <a:p>
          <a:endParaRPr lang="en-US"/>
        </a:p>
      </dgm:t>
    </dgm:pt>
    <dgm:pt modelId="{2A3ABED0-9259-471A-98DB-5C9D58FFEA02}" type="pres">
      <dgm:prSet presAssocID="{FCAB6075-E7BD-42FE-9D27-9891DC7950B5}" presName="diagram" presStyleCnt="0">
        <dgm:presLayoutVars>
          <dgm:dir/>
          <dgm:resizeHandles val="exact"/>
        </dgm:presLayoutVars>
      </dgm:prSet>
      <dgm:spPr/>
    </dgm:pt>
    <dgm:pt modelId="{6196BE55-D20E-4D56-9A72-CCB69DC7091C}" type="pres">
      <dgm:prSet presAssocID="{B0CB5880-C338-4BDA-A19A-47B3D075E6A7}" presName="node" presStyleLbl="node1" presStyleIdx="0" presStyleCnt="8">
        <dgm:presLayoutVars>
          <dgm:bulletEnabled val="1"/>
        </dgm:presLayoutVars>
      </dgm:prSet>
      <dgm:spPr/>
    </dgm:pt>
    <dgm:pt modelId="{717A2E46-250E-419D-A45D-46FDC15C7341}" type="pres">
      <dgm:prSet presAssocID="{FAE6D4DE-5E30-419E-A9B5-CEFC3BB8C143}" presName="sibTrans" presStyleCnt="0"/>
      <dgm:spPr/>
    </dgm:pt>
    <dgm:pt modelId="{A2BEB292-5949-4256-A277-33E7877994E4}" type="pres">
      <dgm:prSet presAssocID="{5C2E78F6-8231-4725-B87F-6FEF757462F5}" presName="node" presStyleLbl="node1" presStyleIdx="1" presStyleCnt="8">
        <dgm:presLayoutVars>
          <dgm:bulletEnabled val="1"/>
        </dgm:presLayoutVars>
      </dgm:prSet>
      <dgm:spPr/>
    </dgm:pt>
    <dgm:pt modelId="{EF0ED07F-650A-45E0-AF02-81472FBFF578}" type="pres">
      <dgm:prSet presAssocID="{DFDC9DF8-26F0-489C-B035-520C403380E6}" presName="sibTrans" presStyleCnt="0"/>
      <dgm:spPr/>
    </dgm:pt>
    <dgm:pt modelId="{AB8049FC-813E-408E-BE81-7857B655C41D}" type="pres">
      <dgm:prSet presAssocID="{0E37A803-57F5-4609-8BE6-C2172B35D06C}" presName="node" presStyleLbl="node1" presStyleIdx="2" presStyleCnt="8">
        <dgm:presLayoutVars>
          <dgm:bulletEnabled val="1"/>
        </dgm:presLayoutVars>
      </dgm:prSet>
      <dgm:spPr/>
    </dgm:pt>
    <dgm:pt modelId="{61D0DEB5-9A2B-49E2-98B3-F6DD6950A74A}" type="pres">
      <dgm:prSet presAssocID="{F8C4B3AF-907D-4623-84A9-6FA787B0C09C}" presName="sibTrans" presStyleCnt="0"/>
      <dgm:spPr/>
    </dgm:pt>
    <dgm:pt modelId="{AD69755A-9FFE-4984-B40B-069832A31115}" type="pres">
      <dgm:prSet presAssocID="{C6BE9E3A-75FF-438A-BDC4-FDC960A99802}" presName="node" presStyleLbl="node1" presStyleIdx="3" presStyleCnt="8">
        <dgm:presLayoutVars>
          <dgm:bulletEnabled val="1"/>
        </dgm:presLayoutVars>
      </dgm:prSet>
      <dgm:spPr/>
    </dgm:pt>
    <dgm:pt modelId="{2331C5DF-3228-42E4-B250-22DD8B1CA973}" type="pres">
      <dgm:prSet presAssocID="{20D425CB-22D2-488C-8F77-7768A1227DB1}" presName="sibTrans" presStyleCnt="0"/>
      <dgm:spPr/>
    </dgm:pt>
    <dgm:pt modelId="{D2338E8E-559B-4424-9C76-9EE2CBA782E8}" type="pres">
      <dgm:prSet presAssocID="{36D4AA86-2CAA-4301-AD1F-CF4C8A7F77B5}" presName="node" presStyleLbl="node1" presStyleIdx="4" presStyleCnt="8">
        <dgm:presLayoutVars>
          <dgm:bulletEnabled val="1"/>
        </dgm:presLayoutVars>
      </dgm:prSet>
      <dgm:spPr/>
    </dgm:pt>
    <dgm:pt modelId="{6B75F819-107E-447B-A027-D52D4338E660}" type="pres">
      <dgm:prSet presAssocID="{724384D4-377C-45BB-9AF4-875826702AF6}" presName="sibTrans" presStyleCnt="0"/>
      <dgm:spPr/>
    </dgm:pt>
    <dgm:pt modelId="{BDE891F7-AFE8-478E-AAB6-B3298987E2A3}" type="pres">
      <dgm:prSet presAssocID="{DEFD3426-9C17-4164-A7E1-9206B1CF0E1F}" presName="node" presStyleLbl="node1" presStyleIdx="5" presStyleCnt="8" custLinFactNeighborX="1172" custLinFactNeighborY="-651">
        <dgm:presLayoutVars>
          <dgm:bulletEnabled val="1"/>
        </dgm:presLayoutVars>
      </dgm:prSet>
      <dgm:spPr/>
    </dgm:pt>
    <dgm:pt modelId="{D3D12B59-63ED-4242-89B3-792677900324}" type="pres">
      <dgm:prSet presAssocID="{D5E551D6-B677-4C36-BC82-192638DBBD57}" presName="sibTrans" presStyleCnt="0"/>
      <dgm:spPr/>
    </dgm:pt>
    <dgm:pt modelId="{2723E877-C722-455E-9FC2-F78DFEC29641}" type="pres">
      <dgm:prSet presAssocID="{9A8DCDC0-0198-484D-83BB-AA820E1003CF}" presName="node" presStyleLbl="node1" presStyleIdx="6" presStyleCnt="8">
        <dgm:presLayoutVars>
          <dgm:bulletEnabled val="1"/>
        </dgm:presLayoutVars>
      </dgm:prSet>
      <dgm:spPr/>
    </dgm:pt>
    <dgm:pt modelId="{9BEBE83F-40F5-406E-B415-8D0EE288A9D2}" type="pres">
      <dgm:prSet presAssocID="{7A4EDE96-84AE-4A8B-A1B1-00827810A554}" presName="sibTrans" presStyleCnt="0"/>
      <dgm:spPr/>
    </dgm:pt>
    <dgm:pt modelId="{3E01CAE1-EA84-4699-AC7B-ADB1AC7F5F78}" type="pres">
      <dgm:prSet presAssocID="{76E7D7A6-0B36-4EDA-A20C-8B2F5D574AE6}" presName="node" presStyleLbl="node1" presStyleIdx="7" presStyleCnt="8">
        <dgm:presLayoutVars>
          <dgm:bulletEnabled val="1"/>
        </dgm:presLayoutVars>
      </dgm:prSet>
      <dgm:spPr/>
    </dgm:pt>
  </dgm:ptLst>
  <dgm:cxnLst>
    <dgm:cxn modelId="{8C856B01-D157-4DA5-B90F-410CFE3575EE}" type="presOf" srcId="{B0CB5880-C338-4BDA-A19A-47B3D075E6A7}" destId="{6196BE55-D20E-4D56-9A72-CCB69DC7091C}" srcOrd="0" destOrd="0" presId="urn:microsoft.com/office/officeart/2005/8/layout/default"/>
    <dgm:cxn modelId="{4ECCD310-9F73-470C-ADA5-30DB35BCC34D}" srcId="{FCAB6075-E7BD-42FE-9D27-9891DC7950B5}" destId="{0E37A803-57F5-4609-8BE6-C2172B35D06C}" srcOrd="2" destOrd="0" parTransId="{19A04DCD-FDDF-4BFA-800C-68C865BCD648}" sibTransId="{F8C4B3AF-907D-4623-84A9-6FA787B0C09C}"/>
    <dgm:cxn modelId="{8B418C23-C305-4A03-A699-F745BF9DA689}" type="presOf" srcId="{5C2E78F6-8231-4725-B87F-6FEF757462F5}" destId="{A2BEB292-5949-4256-A277-33E7877994E4}" srcOrd="0" destOrd="0" presId="urn:microsoft.com/office/officeart/2005/8/layout/default"/>
    <dgm:cxn modelId="{93F9DD35-04A6-4B4C-B82F-B4F8B090DFA0}" srcId="{FCAB6075-E7BD-42FE-9D27-9891DC7950B5}" destId="{36D4AA86-2CAA-4301-AD1F-CF4C8A7F77B5}" srcOrd="4" destOrd="0" parTransId="{26B0EE0B-51E0-4889-AF80-1166E58422A4}" sibTransId="{724384D4-377C-45BB-9AF4-875826702AF6}"/>
    <dgm:cxn modelId="{6EAE5C5E-FF78-4CA9-9828-B7CB1D387627}" srcId="{FCAB6075-E7BD-42FE-9D27-9891DC7950B5}" destId="{5C2E78F6-8231-4725-B87F-6FEF757462F5}" srcOrd="1" destOrd="0" parTransId="{2CDB46F7-9633-460E-A7B5-9DA2B8B71A2D}" sibTransId="{DFDC9DF8-26F0-489C-B035-520C403380E6}"/>
    <dgm:cxn modelId="{DC9AE25E-A713-4E2D-874D-489665909135}" type="presOf" srcId="{DEFD3426-9C17-4164-A7E1-9206B1CF0E1F}" destId="{BDE891F7-AFE8-478E-AAB6-B3298987E2A3}" srcOrd="0" destOrd="0" presId="urn:microsoft.com/office/officeart/2005/8/layout/default"/>
    <dgm:cxn modelId="{A964D145-EC0F-4B66-91EB-767CE8065ADD}" srcId="{FCAB6075-E7BD-42FE-9D27-9891DC7950B5}" destId="{C6BE9E3A-75FF-438A-BDC4-FDC960A99802}" srcOrd="3" destOrd="0" parTransId="{4E9C04CE-FB30-4DE8-92F7-88957BA04F57}" sibTransId="{20D425CB-22D2-488C-8F77-7768A1227DB1}"/>
    <dgm:cxn modelId="{DFEAA567-AF66-4DDE-A96D-B1C9F781CB9E}" type="presOf" srcId="{C6BE9E3A-75FF-438A-BDC4-FDC960A99802}" destId="{AD69755A-9FFE-4984-B40B-069832A31115}" srcOrd="0" destOrd="0" presId="urn:microsoft.com/office/officeart/2005/8/layout/default"/>
    <dgm:cxn modelId="{AE422E6E-DB34-4412-9D5D-6DBB797ABFBB}" type="presOf" srcId="{FCAB6075-E7BD-42FE-9D27-9891DC7950B5}" destId="{2A3ABED0-9259-471A-98DB-5C9D58FFEA02}" srcOrd="0" destOrd="0" presId="urn:microsoft.com/office/officeart/2005/8/layout/default"/>
    <dgm:cxn modelId="{BA8D7A7E-1C75-459B-AC1A-97B315CAA596}" srcId="{FCAB6075-E7BD-42FE-9D27-9891DC7950B5}" destId="{76E7D7A6-0B36-4EDA-A20C-8B2F5D574AE6}" srcOrd="7" destOrd="0" parTransId="{C3A3FC88-A89D-46C7-A3C6-0A82CC901A1F}" sibTransId="{37C1A3CF-CA93-442C-A887-DED51F90AECE}"/>
    <dgm:cxn modelId="{031BC793-7082-4000-A5C4-8A6724D5C61D}" type="presOf" srcId="{9A8DCDC0-0198-484D-83BB-AA820E1003CF}" destId="{2723E877-C722-455E-9FC2-F78DFEC29641}" srcOrd="0" destOrd="0" presId="urn:microsoft.com/office/officeart/2005/8/layout/default"/>
    <dgm:cxn modelId="{9DE9BF9F-EF93-4E81-B41F-5A0FF21F080C}" srcId="{FCAB6075-E7BD-42FE-9D27-9891DC7950B5}" destId="{DEFD3426-9C17-4164-A7E1-9206B1CF0E1F}" srcOrd="5" destOrd="0" parTransId="{59DB717D-B13A-4CCD-BF82-D78E7DCB75F3}" sibTransId="{D5E551D6-B677-4C36-BC82-192638DBBD57}"/>
    <dgm:cxn modelId="{8CF51BB4-398D-4443-8984-3295D63DA388}" type="presOf" srcId="{76E7D7A6-0B36-4EDA-A20C-8B2F5D574AE6}" destId="{3E01CAE1-EA84-4699-AC7B-ADB1AC7F5F78}" srcOrd="0" destOrd="0" presId="urn:microsoft.com/office/officeart/2005/8/layout/default"/>
    <dgm:cxn modelId="{CD2AD2BD-E739-43C7-AAB6-697727AAD83D}" type="presOf" srcId="{0E37A803-57F5-4609-8BE6-C2172B35D06C}" destId="{AB8049FC-813E-408E-BE81-7857B655C41D}" srcOrd="0" destOrd="0" presId="urn:microsoft.com/office/officeart/2005/8/layout/default"/>
    <dgm:cxn modelId="{8B4250DE-99AD-4299-B33F-CBADE6A25E1C}" srcId="{FCAB6075-E7BD-42FE-9D27-9891DC7950B5}" destId="{9A8DCDC0-0198-484D-83BB-AA820E1003CF}" srcOrd="6" destOrd="0" parTransId="{CCB06AE7-F67F-48D0-A565-59E9B4EC7208}" sibTransId="{7A4EDE96-84AE-4A8B-A1B1-00827810A554}"/>
    <dgm:cxn modelId="{D57B52E2-4E8C-4EAD-BA24-49EBB56AB47E}" srcId="{FCAB6075-E7BD-42FE-9D27-9891DC7950B5}" destId="{B0CB5880-C338-4BDA-A19A-47B3D075E6A7}" srcOrd="0" destOrd="0" parTransId="{CE61AF12-BA79-470F-8011-17C2C4085717}" sibTransId="{FAE6D4DE-5E30-419E-A9B5-CEFC3BB8C143}"/>
    <dgm:cxn modelId="{974D77E3-5FA4-4955-A788-92A389BDE9AC}" type="presOf" srcId="{36D4AA86-2CAA-4301-AD1F-CF4C8A7F77B5}" destId="{D2338E8E-559B-4424-9C76-9EE2CBA782E8}" srcOrd="0" destOrd="0" presId="urn:microsoft.com/office/officeart/2005/8/layout/default"/>
    <dgm:cxn modelId="{83957EE2-404F-482C-AB82-0BF22FE6BA1D}" type="presParOf" srcId="{2A3ABED0-9259-471A-98DB-5C9D58FFEA02}" destId="{6196BE55-D20E-4D56-9A72-CCB69DC7091C}" srcOrd="0" destOrd="0" presId="urn:microsoft.com/office/officeart/2005/8/layout/default"/>
    <dgm:cxn modelId="{BFD4811E-0179-49E5-AEED-C7AAA380FB18}" type="presParOf" srcId="{2A3ABED0-9259-471A-98DB-5C9D58FFEA02}" destId="{717A2E46-250E-419D-A45D-46FDC15C7341}" srcOrd="1" destOrd="0" presId="urn:microsoft.com/office/officeart/2005/8/layout/default"/>
    <dgm:cxn modelId="{3FA78FB8-11B4-4C2A-8DD4-0E00BC34B21E}" type="presParOf" srcId="{2A3ABED0-9259-471A-98DB-5C9D58FFEA02}" destId="{A2BEB292-5949-4256-A277-33E7877994E4}" srcOrd="2" destOrd="0" presId="urn:microsoft.com/office/officeart/2005/8/layout/default"/>
    <dgm:cxn modelId="{C5545A47-6705-4A68-A2CA-090737D67F8A}" type="presParOf" srcId="{2A3ABED0-9259-471A-98DB-5C9D58FFEA02}" destId="{EF0ED07F-650A-45E0-AF02-81472FBFF578}" srcOrd="3" destOrd="0" presId="urn:microsoft.com/office/officeart/2005/8/layout/default"/>
    <dgm:cxn modelId="{025D26A0-07B9-4252-9321-FEBF0B9C8AD6}" type="presParOf" srcId="{2A3ABED0-9259-471A-98DB-5C9D58FFEA02}" destId="{AB8049FC-813E-408E-BE81-7857B655C41D}" srcOrd="4" destOrd="0" presId="urn:microsoft.com/office/officeart/2005/8/layout/default"/>
    <dgm:cxn modelId="{19557B70-DC83-49CF-9D65-478A87E1AA0D}" type="presParOf" srcId="{2A3ABED0-9259-471A-98DB-5C9D58FFEA02}" destId="{61D0DEB5-9A2B-49E2-98B3-F6DD6950A74A}" srcOrd="5" destOrd="0" presId="urn:microsoft.com/office/officeart/2005/8/layout/default"/>
    <dgm:cxn modelId="{00D2B56A-22E8-478F-9FD9-68AA9AFDD7D7}" type="presParOf" srcId="{2A3ABED0-9259-471A-98DB-5C9D58FFEA02}" destId="{AD69755A-9FFE-4984-B40B-069832A31115}" srcOrd="6" destOrd="0" presId="urn:microsoft.com/office/officeart/2005/8/layout/default"/>
    <dgm:cxn modelId="{319D324D-8C93-49BA-836D-723730378363}" type="presParOf" srcId="{2A3ABED0-9259-471A-98DB-5C9D58FFEA02}" destId="{2331C5DF-3228-42E4-B250-22DD8B1CA973}" srcOrd="7" destOrd="0" presId="urn:microsoft.com/office/officeart/2005/8/layout/default"/>
    <dgm:cxn modelId="{4B9E368A-3E6F-47D9-AEC6-EF14BE8D2804}" type="presParOf" srcId="{2A3ABED0-9259-471A-98DB-5C9D58FFEA02}" destId="{D2338E8E-559B-4424-9C76-9EE2CBA782E8}" srcOrd="8" destOrd="0" presId="urn:microsoft.com/office/officeart/2005/8/layout/default"/>
    <dgm:cxn modelId="{D507824A-EF96-432B-9768-EAA9FF23512C}" type="presParOf" srcId="{2A3ABED0-9259-471A-98DB-5C9D58FFEA02}" destId="{6B75F819-107E-447B-A027-D52D4338E660}" srcOrd="9" destOrd="0" presId="urn:microsoft.com/office/officeart/2005/8/layout/default"/>
    <dgm:cxn modelId="{47526696-10C5-4106-909B-8AD237B00DED}" type="presParOf" srcId="{2A3ABED0-9259-471A-98DB-5C9D58FFEA02}" destId="{BDE891F7-AFE8-478E-AAB6-B3298987E2A3}" srcOrd="10" destOrd="0" presId="urn:microsoft.com/office/officeart/2005/8/layout/default"/>
    <dgm:cxn modelId="{1BE45373-6B7D-4D1C-B272-1DB84CD49BBF}" type="presParOf" srcId="{2A3ABED0-9259-471A-98DB-5C9D58FFEA02}" destId="{D3D12B59-63ED-4242-89B3-792677900324}" srcOrd="11" destOrd="0" presId="urn:microsoft.com/office/officeart/2005/8/layout/default"/>
    <dgm:cxn modelId="{77207780-ADE9-4E92-8D86-126E7AEFD796}" type="presParOf" srcId="{2A3ABED0-9259-471A-98DB-5C9D58FFEA02}" destId="{2723E877-C722-455E-9FC2-F78DFEC29641}" srcOrd="12" destOrd="0" presId="urn:microsoft.com/office/officeart/2005/8/layout/default"/>
    <dgm:cxn modelId="{E699A92B-7647-46C0-AA81-1B8BEE7EEA3C}" type="presParOf" srcId="{2A3ABED0-9259-471A-98DB-5C9D58FFEA02}" destId="{9BEBE83F-40F5-406E-B415-8D0EE288A9D2}" srcOrd="13" destOrd="0" presId="urn:microsoft.com/office/officeart/2005/8/layout/default"/>
    <dgm:cxn modelId="{DCAAC64E-776D-4D83-A21E-90C224C9A1BB}" type="presParOf" srcId="{2A3ABED0-9259-471A-98DB-5C9D58FFEA02}" destId="{3E01CAE1-EA84-4699-AC7B-ADB1AC7F5F7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CD8D0A-51C8-417A-9BFA-2C331EF50CE9}"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1F6C9758-0216-464C-ACC2-33BD63868D59}">
      <dgm:prSet/>
      <dgm:spPr/>
      <dgm:t>
        <a:bodyPr/>
        <a:lstStyle/>
        <a:p>
          <a:r>
            <a:rPr lang="en-US" b="0" dirty="0"/>
            <a:t>Utilize comprehensive </a:t>
          </a:r>
          <a:r>
            <a:rPr lang="en-US" b="0" u="sng" dirty="0"/>
            <a:t>skin assessment and risk assessment </a:t>
          </a:r>
          <a:r>
            <a:rPr lang="en-US" b="0" dirty="0"/>
            <a:t>from the Braden to build an individualized plan of care for patient</a:t>
          </a:r>
          <a:endParaRPr lang="en-US" dirty="0"/>
        </a:p>
      </dgm:t>
    </dgm:pt>
    <dgm:pt modelId="{8DEC087F-EC21-4B0F-92B8-83BA38652EDB}" type="parTrans" cxnId="{177D6524-AFC1-4D4E-9AD7-61319B266AA7}">
      <dgm:prSet/>
      <dgm:spPr/>
      <dgm:t>
        <a:bodyPr/>
        <a:lstStyle/>
        <a:p>
          <a:endParaRPr lang="en-US"/>
        </a:p>
      </dgm:t>
    </dgm:pt>
    <dgm:pt modelId="{FEE78F07-04E0-4AD9-8517-2ADC30920761}" type="sibTrans" cxnId="{177D6524-AFC1-4D4E-9AD7-61319B266AA7}">
      <dgm:prSet/>
      <dgm:spPr/>
      <dgm:t>
        <a:bodyPr/>
        <a:lstStyle/>
        <a:p>
          <a:endParaRPr lang="en-US"/>
        </a:p>
      </dgm:t>
    </dgm:pt>
    <dgm:pt modelId="{4C210BF3-EE50-4810-801A-A001B804D066}">
      <dgm:prSet/>
      <dgm:spPr/>
      <dgm:t>
        <a:bodyPr/>
        <a:lstStyle/>
        <a:p>
          <a:r>
            <a:rPr lang="en-US" b="0" dirty="0"/>
            <a:t>RN scope of practice is to assess and document findings of comprehensive skin assessment (“4 EYES IN 4 HOURS” – this method uses 2 RNs to complete the initial skin assessment) </a:t>
          </a:r>
          <a:endParaRPr lang="en-US" dirty="0"/>
        </a:p>
      </dgm:t>
    </dgm:pt>
    <dgm:pt modelId="{FC961EF8-0B0D-4AFD-816A-310D0BB8D56F}" type="parTrans" cxnId="{9DA285F1-54BA-4CB1-8CB3-838FFAA0ADA3}">
      <dgm:prSet/>
      <dgm:spPr/>
      <dgm:t>
        <a:bodyPr/>
        <a:lstStyle/>
        <a:p>
          <a:endParaRPr lang="en-US"/>
        </a:p>
      </dgm:t>
    </dgm:pt>
    <dgm:pt modelId="{9C4E5A6E-6299-44ED-8E29-703006A0AD7D}" type="sibTrans" cxnId="{9DA285F1-54BA-4CB1-8CB3-838FFAA0ADA3}">
      <dgm:prSet/>
      <dgm:spPr/>
      <dgm:t>
        <a:bodyPr/>
        <a:lstStyle/>
        <a:p>
          <a:endParaRPr lang="en-US"/>
        </a:p>
      </dgm:t>
    </dgm:pt>
    <dgm:pt modelId="{D14DB615-943C-42B5-909C-74555030E766}">
      <dgm:prSet/>
      <dgm:spPr/>
      <dgm:t>
        <a:bodyPr/>
        <a:lstStyle/>
        <a:p>
          <a:r>
            <a:rPr lang="en-US" b="0" dirty="0"/>
            <a:t>	Note: Other care providers may be within scope of practice to perform and document a comprehensive 	skin assessment</a:t>
          </a:r>
          <a:endParaRPr lang="en-US" dirty="0"/>
        </a:p>
      </dgm:t>
    </dgm:pt>
    <dgm:pt modelId="{A561C3B3-F999-4CC5-AB28-883EA2AB799E}" type="parTrans" cxnId="{992FD3A9-D7A8-418D-9218-6B28F6E717FE}">
      <dgm:prSet/>
      <dgm:spPr/>
      <dgm:t>
        <a:bodyPr/>
        <a:lstStyle/>
        <a:p>
          <a:endParaRPr lang="en-US"/>
        </a:p>
      </dgm:t>
    </dgm:pt>
    <dgm:pt modelId="{3C179824-04FD-4E80-9BA0-A81695D1C023}" type="sibTrans" cxnId="{992FD3A9-D7A8-418D-9218-6B28F6E717FE}">
      <dgm:prSet/>
      <dgm:spPr/>
      <dgm:t>
        <a:bodyPr/>
        <a:lstStyle/>
        <a:p>
          <a:endParaRPr lang="en-US"/>
        </a:p>
      </dgm:t>
    </dgm:pt>
    <dgm:pt modelId="{C6D58B28-C885-4502-9A69-91469CAB5D9F}">
      <dgm:prSet/>
      <dgm:spPr/>
      <dgm:t>
        <a:bodyPr/>
        <a:lstStyle/>
        <a:p>
          <a:r>
            <a:rPr lang="en-US" b="0" dirty="0"/>
            <a:t>CNA should examine skin each time patient is repositioned or cleaned and share results with RN </a:t>
          </a:r>
          <a:endParaRPr lang="en-US" dirty="0"/>
        </a:p>
      </dgm:t>
    </dgm:pt>
    <dgm:pt modelId="{877769FD-DECF-4A7F-8968-3B7E335F138F}" type="parTrans" cxnId="{E9165FFE-B65F-4632-A518-283BE1A6DCBC}">
      <dgm:prSet/>
      <dgm:spPr/>
      <dgm:t>
        <a:bodyPr/>
        <a:lstStyle/>
        <a:p>
          <a:endParaRPr lang="en-US"/>
        </a:p>
      </dgm:t>
    </dgm:pt>
    <dgm:pt modelId="{ED369E3C-344C-4555-AE1D-F0B4B23F167B}" type="sibTrans" cxnId="{E9165FFE-B65F-4632-A518-283BE1A6DCBC}">
      <dgm:prSet/>
      <dgm:spPr/>
      <dgm:t>
        <a:bodyPr/>
        <a:lstStyle/>
        <a:p>
          <a:endParaRPr lang="en-US"/>
        </a:p>
      </dgm:t>
    </dgm:pt>
    <dgm:pt modelId="{6BE39662-F814-4FD0-B0E1-6F1AA96695E1}">
      <dgm:prSet/>
      <dgm:spPr/>
      <dgm:t>
        <a:bodyPr/>
        <a:lstStyle/>
        <a:p>
          <a:r>
            <a:rPr lang="en-US" b="0"/>
            <a:t>Don’t be afraid to ask for extra help from a peer!</a:t>
          </a:r>
          <a:endParaRPr lang="en-US"/>
        </a:p>
      </dgm:t>
    </dgm:pt>
    <dgm:pt modelId="{3D1D48A6-43F6-4DD2-B93C-16CBE64E53C7}" type="parTrans" cxnId="{F22C4481-305A-48E8-B264-65C831443F89}">
      <dgm:prSet/>
      <dgm:spPr/>
      <dgm:t>
        <a:bodyPr/>
        <a:lstStyle/>
        <a:p>
          <a:endParaRPr lang="en-US"/>
        </a:p>
      </dgm:t>
    </dgm:pt>
    <dgm:pt modelId="{3B125DE9-5F71-4751-87CB-B8B9EDCDE83A}" type="sibTrans" cxnId="{F22C4481-305A-48E8-B264-65C831443F89}">
      <dgm:prSet/>
      <dgm:spPr/>
      <dgm:t>
        <a:bodyPr/>
        <a:lstStyle/>
        <a:p>
          <a:endParaRPr lang="en-US"/>
        </a:p>
      </dgm:t>
    </dgm:pt>
    <dgm:pt modelId="{B25F717B-1533-4364-96B2-DAC9E79817E0}" type="pres">
      <dgm:prSet presAssocID="{69CD8D0A-51C8-417A-9BFA-2C331EF50CE9}" presName="linear" presStyleCnt="0">
        <dgm:presLayoutVars>
          <dgm:animLvl val="lvl"/>
          <dgm:resizeHandles val="exact"/>
        </dgm:presLayoutVars>
      </dgm:prSet>
      <dgm:spPr/>
    </dgm:pt>
    <dgm:pt modelId="{74FE6871-A4C3-4F97-B1E5-A41B77FE17A4}" type="pres">
      <dgm:prSet presAssocID="{1F6C9758-0216-464C-ACC2-33BD63868D59}" presName="parentText" presStyleLbl="node1" presStyleIdx="0" presStyleCnt="4">
        <dgm:presLayoutVars>
          <dgm:chMax val="0"/>
          <dgm:bulletEnabled val="1"/>
        </dgm:presLayoutVars>
      </dgm:prSet>
      <dgm:spPr/>
    </dgm:pt>
    <dgm:pt modelId="{E3E90016-E007-4DE6-9BC3-3305A63E2384}" type="pres">
      <dgm:prSet presAssocID="{FEE78F07-04E0-4AD9-8517-2ADC30920761}" presName="spacer" presStyleCnt="0"/>
      <dgm:spPr/>
    </dgm:pt>
    <dgm:pt modelId="{B0A8DD1A-BEF2-4471-9AC8-1B4F48866ADC}" type="pres">
      <dgm:prSet presAssocID="{4C210BF3-EE50-4810-801A-A001B804D066}" presName="parentText" presStyleLbl="node1" presStyleIdx="1" presStyleCnt="4">
        <dgm:presLayoutVars>
          <dgm:chMax val="0"/>
          <dgm:bulletEnabled val="1"/>
        </dgm:presLayoutVars>
      </dgm:prSet>
      <dgm:spPr/>
    </dgm:pt>
    <dgm:pt modelId="{658EEB82-1025-4C7D-BB6D-38AA0E78A21C}" type="pres">
      <dgm:prSet presAssocID="{4C210BF3-EE50-4810-801A-A001B804D066}" presName="childText" presStyleLbl="revTx" presStyleIdx="0" presStyleCnt="1">
        <dgm:presLayoutVars>
          <dgm:bulletEnabled val="1"/>
        </dgm:presLayoutVars>
      </dgm:prSet>
      <dgm:spPr/>
    </dgm:pt>
    <dgm:pt modelId="{05554938-3DE5-46E2-9C01-14EEB9BFBCCA}" type="pres">
      <dgm:prSet presAssocID="{C6D58B28-C885-4502-9A69-91469CAB5D9F}" presName="parentText" presStyleLbl="node1" presStyleIdx="2" presStyleCnt="4">
        <dgm:presLayoutVars>
          <dgm:chMax val="0"/>
          <dgm:bulletEnabled val="1"/>
        </dgm:presLayoutVars>
      </dgm:prSet>
      <dgm:spPr/>
    </dgm:pt>
    <dgm:pt modelId="{9EC4F639-26BA-45CF-A24F-49777165AC5D}" type="pres">
      <dgm:prSet presAssocID="{ED369E3C-344C-4555-AE1D-F0B4B23F167B}" presName="spacer" presStyleCnt="0"/>
      <dgm:spPr/>
    </dgm:pt>
    <dgm:pt modelId="{CF2A3D8C-1453-446A-BA95-448386FEE124}" type="pres">
      <dgm:prSet presAssocID="{6BE39662-F814-4FD0-B0E1-6F1AA96695E1}" presName="parentText" presStyleLbl="node1" presStyleIdx="3" presStyleCnt="4">
        <dgm:presLayoutVars>
          <dgm:chMax val="0"/>
          <dgm:bulletEnabled val="1"/>
        </dgm:presLayoutVars>
      </dgm:prSet>
      <dgm:spPr/>
    </dgm:pt>
  </dgm:ptLst>
  <dgm:cxnLst>
    <dgm:cxn modelId="{177D6524-AFC1-4D4E-9AD7-61319B266AA7}" srcId="{69CD8D0A-51C8-417A-9BFA-2C331EF50CE9}" destId="{1F6C9758-0216-464C-ACC2-33BD63868D59}" srcOrd="0" destOrd="0" parTransId="{8DEC087F-EC21-4B0F-92B8-83BA38652EDB}" sibTransId="{FEE78F07-04E0-4AD9-8517-2ADC30920761}"/>
    <dgm:cxn modelId="{F506644B-3C04-4B8E-B32A-B2D1649C1549}" type="presOf" srcId="{1F6C9758-0216-464C-ACC2-33BD63868D59}" destId="{74FE6871-A4C3-4F97-B1E5-A41B77FE17A4}" srcOrd="0" destOrd="0" presId="urn:microsoft.com/office/officeart/2005/8/layout/vList2"/>
    <dgm:cxn modelId="{F22C4481-305A-48E8-B264-65C831443F89}" srcId="{69CD8D0A-51C8-417A-9BFA-2C331EF50CE9}" destId="{6BE39662-F814-4FD0-B0E1-6F1AA96695E1}" srcOrd="3" destOrd="0" parTransId="{3D1D48A6-43F6-4DD2-B93C-16CBE64E53C7}" sibTransId="{3B125DE9-5F71-4751-87CB-B8B9EDCDE83A}"/>
    <dgm:cxn modelId="{2E70E38D-494E-459A-A8C4-A1ADC7142DE9}" type="presOf" srcId="{6BE39662-F814-4FD0-B0E1-6F1AA96695E1}" destId="{CF2A3D8C-1453-446A-BA95-448386FEE124}" srcOrd="0" destOrd="0" presId="urn:microsoft.com/office/officeart/2005/8/layout/vList2"/>
    <dgm:cxn modelId="{992FD3A9-D7A8-418D-9218-6B28F6E717FE}" srcId="{4C210BF3-EE50-4810-801A-A001B804D066}" destId="{D14DB615-943C-42B5-909C-74555030E766}" srcOrd="0" destOrd="0" parTransId="{A561C3B3-F999-4CC5-AB28-883EA2AB799E}" sibTransId="{3C179824-04FD-4E80-9BA0-A81695D1C023}"/>
    <dgm:cxn modelId="{066491B0-97FE-498B-A88B-F9D599477534}" type="presOf" srcId="{C6D58B28-C885-4502-9A69-91469CAB5D9F}" destId="{05554938-3DE5-46E2-9C01-14EEB9BFBCCA}" srcOrd="0" destOrd="0" presId="urn:microsoft.com/office/officeart/2005/8/layout/vList2"/>
    <dgm:cxn modelId="{8E1750D3-374F-4AFC-BFA1-A94F2C213602}" type="presOf" srcId="{4C210BF3-EE50-4810-801A-A001B804D066}" destId="{B0A8DD1A-BEF2-4471-9AC8-1B4F48866ADC}" srcOrd="0" destOrd="0" presId="urn:microsoft.com/office/officeart/2005/8/layout/vList2"/>
    <dgm:cxn modelId="{3A6620D8-397E-40F6-A52C-DCC77E70661D}" type="presOf" srcId="{D14DB615-943C-42B5-909C-74555030E766}" destId="{658EEB82-1025-4C7D-BB6D-38AA0E78A21C}" srcOrd="0" destOrd="0" presId="urn:microsoft.com/office/officeart/2005/8/layout/vList2"/>
    <dgm:cxn modelId="{FBD1A6EF-A8A9-41EB-B3C8-CB89BBD924DA}" type="presOf" srcId="{69CD8D0A-51C8-417A-9BFA-2C331EF50CE9}" destId="{B25F717B-1533-4364-96B2-DAC9E79817E0}" srcOrd="0" destOrd="0" presId="urn:microsoft.com/office/officeart/2005/8/layout/vList2"/>
    <dgm:cxn modelId="{9DA285F1-54BA-4CB1-8CB3-838FFAA0ADA3}" srcId="{69CD8D0A-51C8-417A-9BFA-2C331EF50CE9}" destId="{4C210BF3-EE50-4810-801A-A001B804D066}" srcOrd="1" destOrd="0" parTransId="{FC961EF8-0B0D-4AFD-816A-310D0BB8D56F}" sibTransId="{9C4E5A6E-6299-44ED-8E29-703006A0AD7D}"/>
    <dgm:cxn modelId="{E9165FFE-B65F-4632-A518-283BE1A6DCBC}" srcId="{69CD8D0A-51C8-417A-9BFA-2C331EF50CE9}" destId="{C6D58B28-C885-4502-9A69-91469CAB5D9F}" srcOrd="2" destOrd="0" parTransId="{877769FD-DECF-4A7F-8968-3B7E335F138F}" sibTransId="{ED369E3C-344C-4555-AE1D-F0B4B23F167B}"/>
    <dgm:cxn modelId="{3FD289D6-CFDF-4AFE-BADE-481B15485586}" type="presParOf" srcId="{B25F717B-1533-4364-96B2-DAC9E79817E0}" destId="{74FE6871-A4C3-4F97-B1E5-A41B77FE17A4}" srcOrd="0" destOrd="0" presId="urn:microsoft.com/office/officeart/2005/8/layout/vList2"/>
    <dgm:cxn modelId="{8835A731-70D8-4AB8-B91F-4E491CDC4579}" type="presParOf" srcId="{B25F717B-1533-4364-96B2-DAC9E79817E0}" destId="{E3E90016-E007-4DE6-9BC3-3305A63E2384}" srcOrd="1" destOrd="0" presId="urn:microsoft.com/office/officeart/2005/8/layout/vList2"/>
    <dgm:cxn modelId="{33CB551B-DFFC-4A57-B8FB-7B2D8AB99821}" type="presParOf" srcId="{B25F717B-1533-4364-96B2-DAC9E79817E0}" destId="{B0A8DD1A-BEF2-4471-9AC8-1B4F48866ADC}" srcOrd="2" destOrd="0" presId="urn:microsoft.com/office/officeart/2005/8/layout/vList2"/>
    <dgm:cxn modelId="{E8E3663E-3195-4EA9-8466-CB4633118588}" type="presParOf" srcId="{B25F717B-1533-4364-96B2-DAC9E79817E0}" destId="{658EEB82-1025-4C7D-BB6D-38AA0E78A21C}" srcOrd="3" destOrd="0" presId="urn:microsoft.com/office/officeart/2005/8/layout/vList2"/>
    <dgm:cxn modelId="{3520FF6C-97F4-471E-AD1E-88D786D2AF2C}" type="presParOf" srcId="{B25F717B-1533-4364-96B2-DAC9E79817E0}" destId="{05554938-3DE5-46E2-9C01-14EEB9BFBCCA}" srcOrd="4" destOrd="0" presId="urn:microsoft.com/office/officeart/2005/8/layout/vList2"/>
    <dgm:cxn modelId="{91968BB1-7CD5-4279-A6DC-47E4B56C49D2}" type="presParOf" srcId="{B25F717B-1533-4364-96B2-DAC9E79817E0}" destId="{9EC4F639-26BA-45CF-A24F-49777165AC5D}" srcOrd="5" destOrd="0" presId="urn:microsoft.com/office/officeart/2005/8/layout/vList2"/>
    <dgm:cxn modelId="{15276770-7A5D-406C-BBF4-77D33FE2ED8E}" type="presParOf" srcId="{B25F717B-1533-4364-96B2-DAC9E79817E0}" destId="{CF2A3D8C-1453-446A-BA95-448386FEE12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9D4898-6B92-4894-A007-6ED8FFD84776}" type="doc">
      <dgm:prSet loTypeId="urn:microsoft.com/office/officeart/2016/7/layout/ChevronBlockProcess" loCatId="process" qsTypeId="urn:microsoft.com/office/officeart/2005/8/quickstyle/simple1" qsCatId="simple" csTypeId="urn:microsoft.com/office/officeart/2005/8/colors/accent2_2" csCatId="accent2" phldr="1"/>
      <dgm:spPr/>
      <dgm:t>
        <a:bodyPr/>
        <a:lstStyle/>
        <a:p>
          <a:endParaRPr lang="en-US"/>
        </a:p>
      </dgm:t>
    </dgm:pt>
    <dgm:pt modelId="{1EBEEB60-274B-4BAB-97EE-66CD1B31D0DE}">
      <dgm:prSet/>
      <dgm:spPr/>
      <dgm:t>
        <a:bodyPr/>
        <a:lstStyle/>
        <a:p>
          <a:r>
            <a:rPr lang="en-US"/>
            <a:t>Process</a:t>
          </a:r>
        </a:p>
      </dgm:t>
    </dgm:pt>
    <dgm:pt modelId="{2120F614-F0DD-42D2-A7F5-F4ED59AA6169}" type="parTrans" cxnId="{F8821280-7E52-43BC-8930-326089C0D057}">
      <dgm:prSet/>
      <dgm:spPr/>
      <dgm:t>
        <a:bodyPr/>
        <a:lstStyle/>
        <a:p>
          <a:endParaRPr lang="en-US"/>
        </a:p>
      </dgm:t>
    </dgm:pt>
    <dgm:pt modelId="{2BFBF95F-2BB7-487B-8AAB-EEC521A8ACDB}" type="sibTrans" cxnId="{F8821280-7E52-43BC-8930-326089C0D057}">
      <dgm:prSet/>
      <dgm:spPr/>
      <dgm:t>
        <a:bodyPr/>
        <a:lstStyle/>
        <a:p>
          <a:endParaRPr lang="en-US"/>
        </a:p>
      </dgm:t>
    </dgm:pt>
    <dgm:pt modelId="{E096A79F-281C-4E3A-B3DE-F72E20B51908}">
      <dgm:prSet/>
      <dgm:spPr/>
      <dgm:t>
        <a:bodyPr/>
        <a:lstStyle/>
        <a:p>
          <a:r>
            <a:rPr lang="en-US"/>
            <a:t>Process written into facility policy</a:t>
          </a:r>
        </a:p>
      </dgm:t>
    </dgm:pt>
    <dgm:pt modelId="{59BAE784-98E2-491A-B8A2-FF825D8BF2EB}" type="parTrans" cxnId="{D0BD8B35-53C2-4C04-AC08-B2B711C257E2}">
      <dgm:prSet/>
      <dgm:spPr/>
      <dgm:t>
        <a:bodyPr/>
        <a:lstStyle/>
        <a:p>
          <a:endParaRPr lang="en-US"/>
        </a:p>
      </dgm:t>
    </dgm:pt>
    <dgm:pt modelId="{36777C9B-B807-42FE-9E11-32F7E2BC04E3}" type="sibTrans" cxnId="{D0BD8B35-53C2-4C04-AC08-B2B711C257E2}">
      <dgm:prSet/>
      <dgm:spPr/>
      <dgm:t>
        <a:bodyPr/>
        <a:lstStyle/>
        <a:p>
          <a:endParaRPr lang="en-US"/>
        </a:p>
      </dgm:t>
    </dgm:pt>
    <dgm:pt modelId="{A4B341E5-35AF-4CCF-84FE-BB019BC25D7C}">
      <dgm:prSet/>
      <dgm:spPr/>
      <dgm:t>
        <a:bodyPr/>
        <a:lstStyle/>
        <a:p>
          <a:r>
            <a:rPr lang="en-US" dirty="0"/>
            <a:t>Complete within 4 hours of admission, daily, upon transfer, if the patient condition warrants, or if the patient has been away from the unit ≥ 4 hours</a:t>
          </a:r>
        </a:p>
      </dgm:t>
    </dgm:pt>
    <dgm:pt modelId="{F19F5140-5206-4DBA-9B04-15A85DD1F78E}" type="parTrans" cxnId="{3812FE42-BEE6-4956-9590-E197517C2002}">
      <dgm:prSet/>
      <dgm:spPr/>
      <dgm:t>
        <a:bodyPr/>
        <a:lstStyle/>
        <a:p>
          <a:endParaRPr lang="en-US"/>
        </a:p>
      </dgm:t>
    </dgm:pt>
    <dgm:pt modelId="{50A13E13-8C50-4697-90E8-B828BA975F6E}" type="sibTrans" cxnId="{3812FE42-BEE6-4956-9590-E197517C2002}">
      <dgm:prSet/>
      <dgm:spPr/>
      <dgm:t>
        <a:bodyPr/>
        <a:lstStyle/>
        <a:p>
          <a:endParaRPr lang="en-US"/>
        </a:p>
      </dgm:t>
    </dgm:pt>
    <dgm:pt modelId="{15446B0F-B6B4-41EF-BF74-689214FC1C24}">
      <dgm:prSet/>
      <dgm:spPr/>
      <dgm:t>
        <a:bodyPr/>
        <a:lstStyle/>
        <a:p>
          <a:r>
            <a:rPr lang="en-US"/>
            <a:t>Explain</a:t>
          </a:r>
        </a:p>
      </dgm:t>
    </dgm:pt>
    <dgm:pt modelId="{7BCB049F-F6FD-402C-B517-28D59F382F3D}" type="parTrans" cxnId="{EAB79BFA-DF6A-4251-BD42-E7E40D162DD1}">
      <dgm:prSet/>
      <dgm:spPr/>
      <dgm:t>
        <a:bodyPr/>
        <a:lstStyle/>
        <a:p>
          <a:endParaRPr lang="en-US"/>
        </a:p>
      </dgm:t>
    </dgm:pt>
    <dgm:pt modelId="{A892AD67-4B85-4B35-9E8B-D8E2F2B96CAC}" type="sibTrans" cxnId="{EAB79BFA-DF6A-4251-BD42-E7E40D162DD1}">
      <dgm:prSet/>
      <dgm:spPr/>
      <dgm:t>
        <a:bodyPr/>
        <a:lstStyle/>
        <a:p>
          <a:endParaRPr lang="en-US"/>
        </a:p>
      </dgm:t>
    </dgm:pt>
    <dgm:pt modelId="{1083C172-6FA3-418C-8A14-C04254CF181C}">
      <dgm:prSet/>
      <dgm:spPr/>
      <dgm:t>
        <a:bodyPr/>
        <a:lstStyle/>
        <a:p>
          <a:r>
            <a:rPr lang="en-US"/>
            <a:t>Explain to the patient and family what you will be doing</a:t>
          </a:r>
        </a:p>
      </dgm:t>
    </dgm:pt>
    <dgm:pt modelId="{9DF49DF0-CDFA-4C02-9E27-D5985979F9FC}" type="parTrans" cxnId="{F93DA897-4289-40E7-99E2-0FB22E7AAEAF}">
      <dgm:prSet/>
      <dgm:spPr/>
      <dgm:t>
        <a:bodyPr/>
        <a:lstStyle/>
        <a:p>
          <a:endParaRPr lang="en-US"/>
        </a:p>
      </dgm:t>
    </dgm:pt>
    <dgm:pt modelId="{52A9DF52-F201-4D13-87D8-7B15ECF170E2}" type="sibTrans" cxnId="{F93DA897-4289-40E7-99E2-0FB22E7AAEAF}">
      <dgm:prSet/>
      <dgm:spPr/>
      <dgm:t>
        <a:bodyPr/>
        <a:lstStyle/>
        <a:p>
          <a:endParaRPr lang="en-US"/>
        </a:p>
      </dgm:t>
    </dgm:pt>
    <dgm:pt modelId="{48F97445-FA1F-43E6-8EC0-54A229EECFD2}">
      <dgm:prSet/>
      <dgm:spPr/>
      <dgm:t>
        <a:bodyPr/>
        <a:lstStyle/>
        <a:p>
          <a:r>
            <a:rPr lang="en-US"/>
            <a:t>Evaluate skin on entire body, talking to patient throughout assessment </a:t>
          </a:r>
        </a:p>
      </dgm:t>
    </dgm:pt>
    <dgm:pt modelId="{E72DE153-E76D-43CF-9B1B-9F4E33E29252}" type="parTrans" cxnId="{C1051A31-4A99-4B88-AB7F-8DEF54695A4A}">
      <dgm:prSet/>
      <dgm:spPr/>
      <dgm:t>
        <a:bodyPr/>
        <a:lstStyle/>
        <a:p>
          <a:endParaRPr lang="en-US"/>
        </a:p>
      </dgm:t>
    </dgm:pt>
    <dgm:pt modelId="{E70B509F-6A34-4007-9B10-67444AB80CAE}" type="sibTrans" cxnId="{C1051A31-4A99-4B88-AB7F-8DEF54695A4A}">
      <dgm:prSet/>
      <dgm:spPr/>
      <dgm:t>
        <a:bodyPr/>
        <a:lstStyle/>
        <a:p>
          <a:endParaRPr lang="en-US"/>
        </a:p>
      </dgm:t>
    </dgm:pt>
    <dgm:pt modelId="{6EAF24DD-B749-4961-82E8-06BC61B65E4C}">
      <dgm:prSet/>
      <dgm:spPr/>
      <dgm:t>
        <a:bodyPr/>
        <a:lstStyle/>
        <a:p>
          <a:r>
            <a:rPr lang="en-US"/>
            <a:t>Explain what you are looking for</a:t>
          </a:r>
        </a:p>
      </dgm:t>
    </dgm:pt>
    <dgm:pt modelId="{D0D54356-E08F-40BD-A8E6-E254E45D1813}" type="parTrans" cxnId="{676DBF61-A886-48A7-9CD8-E9951AF79BD8}">
      <dgm:prSet/>
      <dgm:spPr/>
      <dgm:t>
        <a:bodyPr/>
        <a:lstStyle/>
        <a:p>
          <a:endParaRPr lang="en-US"/>
        </a:p>
      </dgm:t>
    </dgm:pt>
    <dgm:pt modelId="{CB617E90-577E-494D-A79B-D9AEB026CBB2}" type="sibTrans" cxnId="{676DBF61-A886-48A7-9CD8-E9951AF79BD8}">
      <dgm:prSet/>
      <dgm:spPr/>
      <dgm:t>
        <a:bodyPr/>
        <a:lstStyle/>
        <a:p>
          <a:endParaRPr lang="en-US"/>
        </a:p>
      </dgm:t>
    </dgm:pt>
    <dgm:pt modelId="{7AB66D39-AB24-4197-AA99-B4CB48744042}">
      <dgm:prSet/>
      <dgm:spPr/>
      <dgm:t>
        <a:bodyPr/>
        <a:lstStyle/>
        <a:p>
          <a:r>
            <a:rPr lang="en-US"/>
            <a:t>Protect</a:t>
          </a:r>
        </a:p>
      </dgm:t>
    </dgm:pt>
    <dgm:pt modelId="{FA46B017-44F7-4C7D-AFB6-9FAAFB36FD38}" type="parTrans" cxnId="{3EDD0462-36DB-4381-BE29-DA3E6A41F125}">
      <dgm:prSet/>
      <dgm:spPr/>
      <dgm:t>
        <a:bodyPr/>
        <a:lstStyle/>
        <a:p>
          <a:endParaRPr lang="en-US"/>
        </a:p>
      </dgm:t>
    </dgm:pt>
    <dgm:pt modelId="{82362D0C-358D-48D9-9508-88125D826A76}" type="sibTrans" cxnId="{3EDD0462-36DB-4381-BE29-DA3E6A41F125}">
      <dgm:prSet/>
      <dgm:spPr/>
      <dgm:t>
        <a:bodyPr/>
        <a:lstStyle/>
        <a:p>
          <a:endParaRPr lang="en-US"/>
        </a:p>
      </dgm:t>
    </dgm:pt>
    <dgm:pt modelId="{368BEDBE-9AE2-4255-B237-FDC3EE8E5EA3}">
      <dgm:prSet/>
      <dgm:spPr/>
      <dgm:t>
        <a:bodyPr/>
        <a:lstStyle/>
        <a:p>
          <a:r>
            <a:rPr lang="en-US"/>
            <a:t>Protect patient’s privacy during assessment</a:t>
          </a:r>
        </a:p>
      </dgm:t>
    </dgm:pt>
    <dgm:pt modelId="{6626BF95-FE06-43E5-85E3-53B715044E59}" type="parTrans" cxnId="{8E3CC119-4DC8-4C88-8C9E-FABFC0ACEE7D}">
      <dgm:prSet/>
      <dgm:spPr/>
      <dgm:t>
        <a:bodyPr/>
        <a:lstStyle/>
        <a:p>
          <a:endParaRPr lang="en-US"/>
        </a:p>
      </dgm:t>
    </dgm:pt>
    <dgm:pt modelId="{425ED036-123B-4359-97D9-627EC4A49182}" type="sibTrans" cxnId="{8E3CC119-4DC8-4C88-8C9E-FABFC0ACEE7D}">
      <dgm:prSet/>
      <dgm:spPr/>
      <dgm:t>
        <a:bodyPr/>
        <a:lstStyle/>
        <a:p>
          <a:endParaRPr lang="en-US"/>
        </a:p>
      </dgm:t>
    </dgm:pt>
    <dgm:pt modelId="{7477AAF3-0A3F-4696-9A3E-9E9FB3D34AF8}">
      <dgm:prSet/>
      <dgm:spPr/>
      <dgm:t>
        <a:bodyPr/>
        <a:lstStyle/>
        <a:p>
          <a:r>
            <a:rPr lang="en-US"/>
            <a:t>Minimize exposure of unnecessary body areas</a:t>
          </a:r>
        </a:p>
      </dgm:t>
    </dgm:pt>
    <dgm:pt modelId="{B5A0C31A-DCCC-412C-A12E-AF662E1EE36E}" type="parTrans" cxnId="{93AF19F0-56A1-4959-8621-71EFBFC8394E}">
      <dgm:prSet/>
      <dgm:spPr/>
      <dgm:t>
        <a:bodyPr/>
        <a:lstStyle/>
        <a:p>
          <a:endParaRPr lang="en-US"/>
        </a:p>
      </dgm:t>
    </dgm:pt>
    <dgm:pt modelId="{41DC8AFE-D526-4D39-AEA3-3CCCBF4DDC5F}" type="sibTrans" cxnId="{93AF19F0-56A1-4959-8621-71EFBFC8394E}">
      <dgm:prSet/>
      <dgm:spPr/>
      <dgm:t>
        <a:bodyPr/>
        <a:lstStyle/>
        <a:p>
          <a:endParaRPr lang="en-US"/>
        </a:p>
      </dgm:t>
    </dgm:pt>
    <dgm:pt modelId="{055F4A5A-91C6-4843-95C0-CE3A03CA8133}">
      <dgm:prSet/>
      <dgm:spPr/>
      <dgm:t>
        <a:bodyPr/>
        <a:lstStyle/>
        <a:p>
          <a:r>
            <a:rPr lang="en-US"/>
            <a:t>Ask for help to turn patient if/as needed</a:t>
          </a:r>
        </a:p>
      </dgm:t>
    </dgm:pt>
    <dgm:pt modelId="{8BDDC22E-A094-463B-AA3B-A8E77B4E247C}" type="parTrans" cxnId="{111A77A5-2FD8-4D6B-A95D-AC834858FA14}">
      <dgm:prSet/>
      <dgm:spPr/>
      <dgm:t>
        <a:bodyPr/>
        <a:lstStyle/>
        <a:p>
          <a:endParaRPr lang="en-US"/>
        </a:p>
      </dgm:t>
    </dgm:pt>
    <dgm:pt modelId="{BA29E46E-1B59-4233-9B31-B1EDF8D25C88}" type="sibTrans" cxnId="{111A77A5-2FD8-4D6B-A95D-AC834858FA14}">
      <dgm:prSet/>
      <dgm:spPr/>
      <dgm:t>
        <a:bodyPr/>
        <a:lstStyle/>
        <a:p>
          <a:endParaRPr lang="en-US"/>
        </a:p>
      </dgm:t>
    </dgm:pt>
    <dgm:pt modelId="{FD4517B9-E9FD-40A6-A45B-8990B3911BA4}">
      <dgm:prSet/>
      <dgm:spPr/>
      <dgm:t>
        <a:bodyPr/>
        <a:lstStyle/>
        <a:p>
          <a:r>
            <a:rPr lang="en-US"/>
            <a:t>Ensure</a:t>
          </a:r>
        </a:p>
      </dgm:t>
    </dgm:pt>
    <dgm:pt modelId="{856498B2-9359-41A5-9F5B-79AAFAF75491}" type="parTrans" cxnId="{8534B06C-2FFA-44A0-B799-D4BBC27401AE}">
      <dgm:prSet/>
      <dgm:spPr/>
      <dgm:t>
        <a:bodyPr/>
        <a:lstStyle/>
        <a:p>
          <a:endParaRPr lang="en-US"/>
        </a:p>
      </dgm:t>
    </dgm:pt>
    <dgm:pt modelId="{B66E5EFC-C840-4845-AE2D-E1D039904E75}" type="sibTrans" cxnId="{8534B06C-2FFA-44A0-B799-D4BBC27401AE}">
      <dgm:prSet/>
      <dgm:spPr/>
      <dgm:t>
        <a:bodyPr/>
        <a:lstStyle/>
        <a:p>
          <a:endParaRPr lang="en-US"/>
        </a:p>
      </dgm:t>
    </dgm:pt>
    <dgm:pt modelId="{AC75C0CE-2A41-4A48-A37A-68827F0BCD30}">
      <dgm:prSet/>
      <dgm:spPr/>
      <dgm:t>
        <a:bodyPr/>
        <a:lstStyle/>
        <a:p>
          <a:r>
            <a:rPr lang="en-US"/>
            <a:t>Ensure patient comfort</a:t>
          </a:r>
        </a:p>
      </dgm:t>
    </dgm:pt>
    <dgm:pt modelId="{931DA1C1-C304-466B-95DF-6B64EF0E8655}" type="parTrans" cxnId="{04F5AB70-53CC-4F12-B580-53DA48CFADCD}">
      <dgm:prSet/>
      <dgm:spPr/>
      <dgm:t>
        <a:bodyPr/>
        <a:lstStyle/>
        <a:p>
          <a:endParaRPr lang="en-US"/>
        </a:p>
      </dgm:t>
    </dgm:pt>
    <dgm:pt modelId="{A4EB6907-B6AD-4E7B-901B-3424C74A4C49}" type="sibTrans" cxnId="{04F5AB70-53CC-4F12-B580-53DA48CFADCD}">
      <dgm:prSet/>
      <dgm:spPr/>
      <dgm:t>
        <a:bodyPr/>
        <a:lstStyle/>
        <a:p>
          <a:endParaRPr lang="en-US"/>
        </a:p>
      </dgm:t>
    </dgm:pt>
    <dgm:pt modelId="{A71CCD15-F19C-4115-BEA1-B1F4EBAED662}">
      <dgm:prSet/>
      <dgm:spPr/>
      <dgm:t>
        <a:bodyPr/>
        <a:lstStyle/>
        <a:p>
          <a:r>
            <a:rPr lang="en-US"/>
            <a:t>Wash</a:t>
          </a:r>
        </a:p>
      </dgm:t>
    </dgm:pt>
    <dgm:pt modelId="{F07DCDD1-90C5-4354-9728-2E2E91F594BC}" type="parTrans" cxnId="{AE984E23-27F2-46E0-BECF-A4966F33A8CD}">
      <dgm:prSet/>
      <dgm:spPr/>
      <dgm:t>
        <a:bodyPr/>
        <a:lstStyle/>
        <a:p>
          <a:endParaRPr lang="en-US"/>
        </a:p>
      </dgm:t>
    </dgm:pt>
    <dgm:pt modelId="{BFFC6577-0C61-4E2D-8F42-ACD165BE2B2E}" type="sibTrans" cxnId="{AE984E23-27F2-46E0-BECF-A4966F33A8CD}">
      <dgm:prSet/>
      <dgm:spPr/>
      <dgm:t>
        <a:bodyPr/>
        <a:lstStyle/>
        <a:p>
          <a:endParaRPr lang="en-US"/>
        </a:p>
      </dgm:t>
    </dgm:pt>
    <dgm:pt modelId="{8FFE67E6-71C4-4B92-AE42-096234BF039E}">
      <dgm:prSet/>
      <dgm:spPr/>
      <dgm:t>
        <a:bodyPr/>
        <a:lstStyle/>
        <a:p>
          <a:r>
            <a:rPr lang="en-US"/>
            <a:t>Wash hands prior to assessment</a:t>
          </a:r>
        </a:p>
      </dgm:t>
    </dgm:pt>
    <dgm:pt modelId="{0C9A1471-6E0D-40FF-9FB6-387FEDC26498}" type="parTrans" cxnId="{1AEF806F-5EB5-471F-976E-5AC09D695229}">
      <dgm:prSet/>
      <dgm:spPr/>
      <dgm:t>
        <a:bodyPr/>
        <a:lstStyle/>
        <a:p>
          <a:endParaRPr lang="en-US"/>
        </a:p>
      </dgm:t>
    </dgm:pt>
    <dgm:pt modelId="{1F9FE05C-6C94-4D09-8E57-4F121E914B93}" type="sibTrans" cxnId="{1AEF806F-5EB5-471F-976E-5AC09D695229}">
      <dgm:prSet/>
      <dgm:spPr/>
      <dgm:t>
        <a:bodyPr/>
        <a:lstStyle/>
        <a:p>
          <a:endParaRPr lang="en-US"/>
        </a:p>
      </dgm:t>
    </dgm:pt>
    <dgm:pt modelId="{D9262DDD-4AA8-4F41-8E8E-BE7E9F44FB02}">
      <dgm:prSet/>
      <dgm:spPr/>
      <dgm:t>
        <a:bodyPr/>
        <a:lstStyle/>
        <a:p>
          <a:r>
            <a:rPr lang="en-US"/>
            <a:t>Wear gloves and change them as necessary</a:t>
          </a:r>
        </a:p>
      </dgm:t>
    </dgm:pt>
    <dgm:pt modelId="{43C67A12-2151-4AB3-9C8A-D457581AE175}" type="parTrans" cxnId="{FAA8200C-35EF-44F7-9435-F78F18563DB1}">
      <dgm:prSet/>
      <dgm:spPr/>
      <dgm:t>
        <a:bodyPr/>
        <a:lstStyle/>
        <a:p>
          <a:endParaRPr lang="en-US"/>
        </a:p>
      </dgm:t>
    </dgm:pt>
    <dgm:pt modelId="{66DE9D8F-5016-4BCB-A0FB-0B07CEFD4FFB}" type="sibTrans" cxnId="{FAA8200C-35EF-44F7-9435-F78F18563DB1}">
      <dgm:prSet/>
      <dgm:spPr/>
      <dgm:t>
        <a:bodyPr/>
        <a:lstStyle/>
        <a:p>
          <a:endParaRPr lang="en-US"/>
        </a:p>
      </dgm:t>
    </dgm:pt>
    <dgm:pt modelId="{7CF6097A-B960-4E78-8B0F-B76069F7DFC3}">
      <dgm:prSet/>
      <dgm:spPr/>
      <dgm:t>
        <a:bodyPr/>
        <a:lstStyle/>
        <a:p>
          <a:r>
            <a:rPr lang="en-US"/>
            <a:t>Consider use of flashlight or hand-held mirror if habitus warrants need of better visualization</a:t>
          </a:r>
        </a:p>
      </dgm:t>
    </dgm:pt>
    <dgm:pt modelId="{BF5926E2-15D8-4173-B29D-88B437726AE9}" type="parTrans" cxnId="{F6206B5D-59A6-427B-B2D3-FF7A724A1242}">
      <dgm:prSet/>
      <dgm:spPr/>
      <dgm:t>
        <a:bodyPr/>
        <a:lstStyle/>
        <a:p>
          <a:endParaRPr lang="en-US"/>
        </a:p>
      </dgm:t>
    </dgm:pt>
    <dgm:pt modelId="{218D3EDA-8ADF-4D4F-B3E7-021478473BE0}" type="sibTrans" cxnId="{F6206B5D-59A6-427B-B2D3-FF7A724A1242}">
      <dgm:prSet/>
      <dgm:spPr/>
      <dgm:t>
        <a:bodyPr/>
        <a:lstStyle/>
        <a:p>
          <a:endParaRPr lang="en-US"/>
        </a:p>
      </dgm:t>
    </dgm:pt>
    <dgm:pt modelId="{9266A943-058D-4B2D-98F3-135C50C6407A}" type="pres">
      <dgm:prSet presAssocID="{089D4898-6B92-4894-A007-6ED8FFD84776}" presName="Name0" presStyleCnt="0">
        <dgm:presLayoutVars>
          <dgm:dir/>
          <dgm:animLvl val="lvl"/>
          <dgm:resizeHandles val="exact"/>
        </dgm:presLayoutVars>
      </dgm:prSet>
      <dgm:spPr/>
    </dgm:pt>
    <dgm:pt modelId="{4AD9907D-19C1-4710-919D-C43F002CE711}" type="pres">
      <dgm:prSet presAssocID="{1EBEEB60-274B-4BAB-97EE-66CD1B31D0DE}" presName="composite" presStyleCnt="0"/>
      <dgm:spPr/>
    </dgm:pt>
    <dgm:pt modelId="{0E571147-C06D-484B-82D6-D682F4EB9F44}" type="pres">
      <dgm:prSet presAssocID="{1EBEEB60-274B-4BAB-97EE-66CD1B31D0DE}" presName="parTx" presStyleLbl="alignNode1" presStyleIdx="0" presStyleCnt="5">
        <dgm:presLayoutVars>
          <dgm:chMax val="0"/>
          <dgm:chPref val="0"/>
        </dgm:presLayoutVars>
      </dgm:prSet>
      <dgm:spPr/>
    </dgm:pt>
    <dgm:pt modelId="{0CA83F59-DFF8-48EA-99BC-ED5A0848F46B}" type="pres">
      <dgm:prSet presAssocID="{1EBEEB60-274B-4BAB-97EE-66CD1B31D0DE}" presName="desTx" presStyleLbl="alignAccFollowNode1" presStyleIdx="0" presStyleCnt="5">
        <dgm:presLayoutVars/>
      </dgm:prSet>
      <dgm:spPr/>
    </dgm:pt>
    <dgm:pt modelId="{AEEBE1F1-A283-474A-A1A4-DF170A693892}" type="pres">
      <dgm:prSet presAssocID="{2BFBF95F-2BB7-487B-8AAB-EEC521A8ACDB}" presName="space" presStyleCnt="0"/>
      <dgm:spPr/>
    </dgm:pt>
    <dgm:pt modelId="{7493A20C-3694-44D3-8AA2-F9ABDE338F57}" type="pres">
      <dgm:prSet presAssocID="{15446B0F-B6B4-41EF-BF74-689214FC1C24}" presName="composite" presStyleCnt="0"/>
      <dgm:spPr/>
    </dgm:pt>
    <dgm:pt modelId="{3A5EB2D0-55E4-46E0-A5C6-07F551364861}" type="pres">
      <dgm:prSet presAssocID="{15446B0F-B6B4-41EF-BF74-689214FC1C24}" presName="parTx" presStyleLbl="alignNode1" presStyleIdx="1" presStyleCnt="5">
        <dgm:presLayoutVars>
          <dgm:chMax val="0"/>
          <dgm:chPref val="0"/>
        </dgm:presLayoutVars>
      </dgm:prSet>
      <dgm:spPr/>
    </dgm:pt>
    <dgm:pt modelId="{E554DE5C-6F4A-4C47-A9D3-5D3156AD8162}" type="pres">
      <dgm:prSet presAssocID="{15446B0F-B6B4-41EF-BF74-689214FC1C24}" presName="desTx" presStyleLbl="alignAccFollowNode1" presStyleIdx="1" presStyleCnt="5">
        <dgm:presLayoutVars/>
      </dgm:prSet>
      <dgm:spPr/>
    </dgm:pt>
    <dgm:pt modelId="{7E679504-FDCB-454C-9A38-627308CB02A5}" type="pres">
      <dgm:prSet presAssocID="{A892AD67-4B85-4B35-9E8B-D8E2F2B96CAC}" presName="space" presStyleCnt="0"/>
      <dgm:spPr/>
    </dgm:pt>
    <dgm:pt modelId="{5394BD76-2262-45DA-BF24-A26F1D9B0F35}" type="pres">
      <dgm:prSet presAssocID="{7AB66D39-AB24-4197-AA99-B4CB48744042}" presName="composite" presStyleCnt="0"/>
      <dgm:spPr/>
    </dgm:pt>
    <dgm:pt modelId="{54774CA3-5603-472D-B490-F545704252BE}" type="pres">
      <dgm:prSet presAssocID="{7AB66D39-AB24-4197-AA99-B4CB48744042}" presName="parTx" presStyleLbl="alignNode1" presStyleIdx="2" presStyleCnt="5">
        <dgm:presLayoutVars>
          <dgm:chMax val="0"/>
          <dgm:chPref val="0"/>
        </dgm:presLayoutVars>
      </dgm:prSet>
      <dgm:spPr/>
    </dgm:pt>
    <dgm:pt modelId="{BABC8882-B7F8-4D38-9FEB-2389EBC1E6E3}" type="pres">
      <dgm:prSet presAssocID="{7AB66D39-AB24-4197-AA99-B4CB48744042}" presName="desTx" presStyleLbl="alignAccFollowNode1" presStyleIdx="2" presStyleCnt="5">
        <dgm:presLayoutVars/>
      </dgm:prSet>
      <dgm:spPr/>
    </dgm:pt>
    <dgm:pt modelId="{174ACE44-75DF-481F-BE6E-E8BE6177D933}" type="pres">
      <dgm:prSet presAssocID="{82362D0C-358D-48D9-9508-88125D826A76}" presName="space" presStyleCnt="0"/>
      <dgm:spPr/>
    </dgm:pt>
    <dgm:pt modelId="{975354BE-7496-457C-8ED5-CBA2232F19EF}" type="pres">
      <dgm:prSet presAssocID="{FD4517B9-E9FD-40A6-A45B-8990B3911BA4}" presName="composite" presStyleCnt="0"/>
      <dgm:spPr/>
    </dgm:pt>
    <dgm:pt modelId="{557D9A75-3E7A-461D-A462-B0807CF1A136}" type="pres">
      <dgm:prSet presAssocID="{FD4517B9-E9FD-40A6-A45B-8990B3911BA4}" presName="parTx" presStyleLbl="alignNode1" presStyleIdx="3" presStyleCnt="5">
        <dgm:presLayoutVars>
          <dgm:chMax val="0"/>
          <dgm:chPref val="0"/>
        </dgm:presLayoutVars>
      </dgm:prSet>
      <dgm:spPr/>
    </dgm:pt>
    <dgm:pt modelId="{74EBFD5A-00F9-4D03-9209-93FF9178CCB6}" type="pres">
      <dgm:prSet presAssocID="{FD4517B9-E9FD-40A6-A45B-8990B3911BA4}" presName="desTx" presStyleLbl="alignAccFollowNode1" presStyleIdx="3" presStyleCnt="5">
        <dgm:presLayoutVars/>
      </dgm:prSet>
      <dgm:spPr/>
    </dgm:pt>
    <dgm:pt modelId="{37481625-D7AC-4698-B239-EB0D302C65C3}" type="pres">
      <dgm:prSet presAssocID="{B66E5EFC-C840-4845-AE2D-E1D039904E75}" presName="space" presStyleCnt="0"/>
      <dgm:spPr/>
    </dgm:pt>
    <dgm:pt modelId="{80D0D33E-FD94-41AA-BCDB-A0F339CD380B}" type="pres">
      <dgm:prSet presAssocID="{A71CCD15-F19C-4115-BEA1-B1F4EBAED662}" presName="composite" presStyleCnt="0"/>
      <dgm:spPr/>
    </dgm:pt>
    <dgm:pt modelId="{AC2DFF37-9E87-45C5-AF26-DC56867D3944}" type="pres">
      <dgm:prSet presAssocID="{A71CCD15-F19C-4115-BEA1-B1F4EBAED662}" presName="parTx" presStyleLbl="alignNode1" presStyleIdx="4" presStyleCnt="5">
        <dgm:presLayoutVars>
          <dgm:chMax val="0"/>
          <dgm:chPref val="0"/>
        </dgm:presLayoutVars>
      </dgm:prSet>
      <dgm:spPr/>
    </dgm:pt>
    <dgm:pt modelId="{E0BF6135-35A5-43AC-A451-0F37812D002F}" type="pres">
      <dgm:prSet presAssocID="{A71CCD15-F19C-4115-BEA1-B1F4EBAED662}" presName="desTx" presStyleLbl="alignAccFollowNode1" presStyleIdx="4" presStyleCnt="5">
        <dgm:presLayoutVars/>
      </dgm:prSet>
      <dgm:spPr/>
    </dgm:pt>
  </dgm:ptLst>
  <dgm:cxnLst>
    <dgm:cxn modelId="{CF719801-8902-438D-B4D5-5C06CAE88D2C}" type="presOf" srcId="{089D4898-6B92-4894-A007-6ED8FFD84776}" destId="{9266A943-058D-4B2D-98F3-135C50C6407A}" srcOrd="0" destOrd="0" presId="urn:microsoft.com/office/officeart/2016/7/layout/ChevronBlockProcess"/>
    <dgm:cxn modelId="{FAA8200C-35EF-44F7-9435-F78F18563DB1}" srcId="{8FFE67E6-71C4-4B92-AE42-096234BF039E}" destId="{D9262DDD-4AA8-4F41-8E8E-BE7E9F44FB02}" srcOrd="0" destOrd="0" parTransId="{43C67A12-2151-4AB3-9C8A-D457581AE175}" sibTransId="{66DE9D8F-5016-4BCB-A0FB-0B07CEFD4FFB}"/>
    <dgm:cxn modelId="{0055890F-F326-43D6-BBC3-659FB7F01661}" type="presOf" srcId="{368BEDBE-9AE2-4255-B237-FDC3EE8E5EA3}" destId="{BABC8882-B7F8-4D38-9FEB-2389EBC1E6E3}" srcOrd="0" destOrd="0" presId="urn:microsoft.com/office/officeart/2016/7/layout/ChevronBlockProcess"/>
    <dgm:cxn modelId="{8E3CC119-4DC8-4C88-8C9E-FABFC0ACEE7D}" srcId="{7AB66D39-AB24-4197-AA99-B4CB48744042}" destId="{368BEDBE-9AE2-4255-B237-FDC3EE8E5EA3}" srcOrd="0" destOrd="0" parTransId="{6626BF95-FE06-43E5-85E3-53B715044E59}" sibTransId="{425ED036-123B-4359-97D9-627EC4A49182}"/>
    <dgm:cxn modelId="{AE984E23-27F2-46E0-BECF-A4966F33A8CD}" srcId="{089D4898-6B92-4894-A007-6ED8FFD84776}" destId="{A71CCD15-F19C-4115-BEA1-B1F4EBAED662}" srcOrd="4" destOrd="0" parTransId="{F07DCDD1-90C5-4354-9728-2E2E91F594BC}" sibTransId="{BFFC6577-0C61-4E2D-8F42-ACD165BE2B2E}"/>
    <dgm:cxn modelId="{AB8BD627-7C5F-4350-829E-9CD9FCBABDE6}" type="presOf" srcId="{7CF6097A-B960-4E78-8B0F-B76069F7DFC3}" destId="{E0BF6135-35A5-43AC-A451-0F37812D002F}" srcOrd="0" destOrd="2" presId="urn:microsoft.com/office/officeart/2016/7/layout/ChevronBlockProcess"/>
    <dgm:cxn modelId="{C1051A31-4A99-4B88-AB7F-8DEF54695A4A}" srcId="{1083C172-6FA3-418C-8A14-C04254CF181C}" destId="{48F97445-FA1F-43E6-8EC0-54A229EECFD2}" srcOrd="0" destOrd="0" parTransId="{E72DE153-E76D-43CF-9B1B-9F4E33E29252}" sibTransId="{E70B509F-6A34-4007-9B10-67444AB80CAE}"/>
    <dgm:cxn modelId="{D0BD8B35-53C2-4C04-AC08-B2B711C257E2}" srcId="{1EBEEB60-274B-4BAB-97EE-66CD1B31D0DE}" destId="{E096A79F-281C-4E3A-B3DE-F72E20B51908}" srcOrd="0" destOrd="0" parTransId="{59BAE784-98E2-491A-B8A2-FF825D8BF2EB}" sibTransId="{36777C9B-B807-42FE-9E11-32F7E2BC04E3}"/>
    <dgm:cxn modelId="{D48CB25C-E546-433E-B7BC-0A361331A79B}" type="presOf" srcId="{AC75C0CE-2A41-4A48-A37A-68827F0BCD30}" destId="{74EBFD5A-00F9-4D03-9209-93FF9178CCB6}" srcOrd="0" destOrd="0" presId="urn:microsoft.com/office/officeart/2016/7/layout/ChevronBlockProcess"/>
    <dgm:cxn modelId="{F6206B5D-59A6-427B-B2D3-FF7A724A1242}" srcId="{8FFE67E6-71C4-4B92-AE42-096234BF039E}" destId="{7CF6097A-B960-4E78-8B0F-B76069F7DFC3}" srcOrd="1" destOrd="0" parTransId="{BF5926E2-15D8-4173-B29D-88B437726AE9}" sibTransId="{218D3EDA-8ADF-4D4F-B3E7-021478473BE0}"/>
    <dgm:cxn modelId="{676DBF61-A886-48A7-9CD8-E9951AF79BD8}" srcId="{1083C172-6FA3-418C-8A14-C04254CF181C}" destId="{6EAF24DD-B749-4961-82E8-06BC61B65E4C}" srcOrd="1" destOrd="0" parTransId="{D0D54356-E08F-40BD-A8E6-E254E45D1813}" sibTransId="{CB617E90-577E-494D-A79B-D9AEB026CBB2}"/>
    <dgm:cxn modelId="{3EDD0462-36DB-4381-BE29-DA3E6A41F125}" srcId="{089D4898-6B92-4894-A007-6ED8FFD84776}" destId="{7AB66D39-AB24-4197-AA99-B4CB48744042}" srcOrd="2" destOrd="0" parTransId="{FA46B017-44F7-4C7D-AFB6-9FAAFB36FD38}" sibTransId="{82362D0C-358D-48D9-9508-88125D826A76}"/>
    <dgm:cxn modelId="{3812FE42-BEE6-4956-9590-E197517C2002}" srcId="{E096A79F-281C-4E3A-B3DE-F72E20B51908}" destId="{A4B341E5-35AF-4CCF-84FE-BB019BC25D7C}" srcOrd="0" destOrd="0" parTransId="{F19F5140-5206-4DBA-9B04-15A85DD1F78E}" sibTransId="{50A13E13-8C50-4697-90E8-B828BA975F6E}"/>
    <dgm:cxn modelId="{C0B7B74B-026A-4B1A-BD59-CD3464BACBD6}" type="presOf" srcId="{D9262DDD-4AA8-4F41-8E8E-BE7E9F44FB02}" destId="{E0BF6135-35A5-43AC-A451-0F37812D002F}" srcOrd="0" destOrd="1" presId="urn:microsoft.com/office/officeart/2016/7/layout/ChevronBlockProcess"/>
    <dgm:cxn modelId="{8534B06C-2FFA-44A0-B799-D4BBC27401AE}" srcId="{089D4898-6B92-4894-A007-6ED8FFD84776}" destId="{FD4517B9-E9FD-40A6-A45B-8990B3911BA4}" srcOrd="3" destOrd="0" parTransId="{856498B2-9359-41A5-9F5B-79AAFAF75491}" sibTransId="{B66E5EFC-C840-4845-AE2D-E1D039904E75}"/>
    <dgm:cxn modelId="{2FFDFE6D-A032-42AD-8868-1BD0760AAA73}" type="presOf" srcId="{7AB66D39-AB24-4197-AA99-B4CB48744042}" destId="{54774CA3-5603-472D-B490-F545704252BE}" srcOrd="0" destOrd="0" presId="urn:microsoft.com/office/officeart/2016/7/layout/ChevronBlockProcess"/>
    <dgm:cxn modelId="{1AEF806F-5EB5-471F-976E-5AC09D695229}" srcId="{A71CCD15-F19C-4115-BEA1-B1F4EBAED662}" destId="{8FFE67E6-71C4-4B92-AE42-096234BF039E}" srcOrd="0" destOrd="0" parTransId="{0C9A1471-6E0D-40FF-9FB6-387FEDC26498}" sibTransId="{1F9FE05C-6C94-4D09-8E57-4F121E914B93}"/>
    <dgm:cxn modelId="{04F5AB70-53CC-4F12-B580-53DA48CFADCD}" srcId="{FD4517B9-E9FD-40A6-A45B-8990B3911BA4}" destId="{AC75C0CE-2A41-4A48-A37A-68827F0BCD30}" srcOrd="0" destOrd="0" parTransId="{931DA1C1-C304-466B-95DF-6B64EF0E8655}" sibTransId="{A4EB6907-B6AD-4E7B-901B-3424C74A4C49}"/>
    <dgm:cxn modelId="{F8821280-7E52-43BC-8930-326089C0D057}" srcId="{089D4898-6B92-4894-A007-6ED8FFD84776}" destId="{1EBEEB60-274B-4BAB-97EE-66CD1B31D0DE}" srcOrd="0" destOrd="0" parTransId="{2120F614-F0DD-42D2-A7F5-F4ED59AA6169}" sibTransId="{2BFBF95F-2BB7-487B-8AAB-EEC521A8ACDB}"/>
    <dgm:cxn modelId="{82905D8B-B6DE-44DD-A10B-DBBE36390777}" type="presOf" srcId="{1EBEEB60-274B-4BAB-97EE-66CD1B31D0DE}" destId="{0E571147-C06D-484B-82D6-D682F4EB9F44}" srcOrd="0" destOrd="0" presId="urn:microsoft.com/office/officeart/2016/7/layout/ChevronBlockProcess"/>
    <dgm:cxn modelId="{4CBB198C-525D-44CB-99C0-B427941FDE1A}" type="presOf" srcId="{1083C172-6FA3-418C-8A14-C04254CF181C}" destId="{E554DE5C-6F4A-4C47-A9D3-5D3156AD8162}" srcOrd="0" destOrd="0" presId="urn:microsoft.com/office/officeart/2016/7/layout/ChevronBlockProcess"/>
    <dgm:cxn modelId="{2A481791-16E2-4BF6-94F2-12A0659E03EA}" type="presOf" srcId="{055F4A5A-91C6-4843-95C0-CE3A03CA8133}" destId="{BABC8882-B7F8-4D38-9FEB-2389EBC1E6E3}" srcOrd="0" destOrd="2" presId="urn:microsoft.com/office/officeart/2016/7/layout/ChevronBlockProcess"/>
    <dgm:cxn modelId="{B04EC891-72F3-4708-AD42-E596ABF3776B}" type="presOf" srcId="{15446B0F-B6B4-41EF-BF74-689214FC1C24}" destId="{3A5EB2D0-55E4-46E0-A5C6-07F551364861}" srcOrd="0" destOrd="0" presId="urn:microsoft.com/office/officeart/2016/7/layout/ChevronBlockProcess"/>
    <dgm:cxn modelId="{F93DA897-4289-40E7-99E2-0FB22E7AAEAF}" srcId="{15446B0F-B6B4-41EF-BF74-689214FC1C24}" destId="{1083C172-6FA3-418C-8A14-C04254CF181C}" srcOrd="0" destOrd="0" parTransId="{9DF49DF0-CDFA-4C02-9E27-D5985979F9FC}" sibTransId="{52A9DF52-F201-4D13-87D8-7B15ECF170E2}"/>
    <dgm:cxn modelId="{111A77A5-2FD8-4D6B-A95D-AC834858FA14}" srcId="{368BEDBE-9AE2-4255-B237-FDC3EE8E5EA3}" destId="{055F4A5A-91C6-4843-95C0-CE3A03CA8133}" srcOrd="1" destOrd="0" parTransId="{8BDDC22E-A094-463B-AA3B-A8E77B4E247C}" sibTransId="{BA29E46E-1B59-4233-9B31-B1EDF8D25C88}"/>
    <dgm:cxn modelId="{08BCA8A6-3099-4CC0-939A-60F6153214E4}" type="presOf" srcId="{A4B341E5-35AF-4CCF-84FE-BB019BC25D7C}" destId="{0CA83F59-DFF8-48EA-99BC-ED5A0848F46B}" srcOrd="0" destOrd="1" presId="urn:microsoft.com/office/officeart/2016/7/layout/ChevronBlockProcess"/>
    <dgm:cxn modelId="{A84297B0-E5C5-4166-A9E9-65FCB8536DF8}" type="presOf" srcId="{48F97445-FA1F-43E6-8EC0-54A229EECFD2}" destId="{E554DE5C-6F4A-4C47-A9D3-5D3156AD8162}" srcOrd="0" destOrd="1" presId="urn:microsoft.com/office/officeart/2016/7/layout/ChevronBlockProcess"/>
    <dgm:cxn modelId="{A18E49D0-B850-40B0-BBEB-087E39B33EDE}" type="presOf" srcId="{6EAF24DD-B749-4961-82E8-06BC61B65E4C}" destId="{E554DE5C-6F4A-4C47-A9D3-5D3156AD8162}" srcOrd="0" destOrd="2" presId="urn:microsoft.com/office/officeart/2016/7/layout/ChevronBlockProcess"/>
    <dgm:cxn modelId="{7A4223D4-19B6-46CC-9D5B-243FF93C476E}" type="presOf" srcId="{A71CCD15-F19C-4115-BEA1-B1F4EBAED662}" destId="{AC2DFF37-9E87-45C5-AF26-DC56867D3944}" srcOrd="0" destOrd="0" presId="urn:microsoft.com/office/officeart/2016/7/layout/ChevronBlockProcess"/>
    <dgm:cxn modelId="{8E06D5DE-1809-4D63-996F-30BFD135FF48}" type="presOf" srcId="{7477AAF3-0A3F-4696-9A3E-9E9FB3D34AF8}" destId="{BABC8882-B7F8-4D38-9FEB-2389EBC1E6E3}" srcOrd="0" destOrd="1" presId="urn:microsoft.com/office/officeart/2016/7/layout/ChevronBlockProcess"/>
    <dgm:cxn modelId="{93AF19F0-56A1-4959-8621-71EFBFC8394E}" srcId="{368BEDBE-9AE2-4255-B237-FDC3EE8E5EA3}" destId="{7477AAF3-0A3F-4696-9A3E-9E9FB3D34AF8}" srcOrd="0" destOrd="0" parTransId="{B5A0C31A-DCCC-412C-A12E-AF662E1EE36E}" sibTransId="{41DC8AFE-D526-4D39-AEA3-3CCCBF4DDC5F}"/>
    <dgm:cxn modelId="{5DB339F1-94C8-4B74-9360-0FD7E0F00DD9}" type="presOf" srcId="{E096A79F-281C-4E3A-B3DE-F72E20B51908}" destId="{0CA83F59-DFF8-48EA-99BC-ED5A0848F46B}" srcOrd="0" destOrd="0" presId="urn:microsoft.com/office/officeart/2016/7/layout/ChevronBlockProcess"/>
    <dgm:cxn modelId="{EAB79BFA-DF6A-4251-BD42-E7E40D162DD1}" srcId="{089D4898-6B92-4894-A007-6ED8FFD84776}" destId="{15446B0F-B6B4-41EF-BF74-689214FC1C24}" srcOrd="1" destOrd="0" parTransId="{7BCB049F-F6FD-402C-B517-28D59F382F3D}" sibTransId="{A892AD67-4B85-4B35-9E8B-D8E2F2B96CAC}"/>
    <dgm:cxn modelId="{6D0C0DFE-1156-4303-A908-69DBCAA2E5A6}" type="presOf" srcId="{8FFE67E6-71C4-4B92-AE42-096234BF039E}" destId="{E0BF6135-35A5-43AC-A451-0F37812D002F}" srcOrd="0" destOrd="0" presId="urn:microsoft.com/office/officeart/2016/7/layout/ChevronBlockProcess"/>
    <dgm:cxn modelId="{A01CE8FE-B913-4506-8A25-9413DB7D8A58}" type="presOf" srcId="{FD4517B9-E9FD-40A6-A45B-8990B3911BA4}" destId="{557D9A75-3E7A-461D-A462-B0807CF1A136}" srcOrd="0" destOrd="0" presId="urn:microsoft.com/office/officeart/2016/7/layout/ChevronBlockProcess"/>
    <dgm:cxn modelId="{50A15D25-BE85-4367-9065-DEA63F972AC6}" type="presParOf" srcId="{9266A943-058D-4B2D-98F3-135C50C6407A}" destId="{4AD9907D-19C1-4710-919D-C43F002CE711}" srcOrd="0" destOrd="0" presId="urn:microsoft.com/office/officeart/2016/7/layout/ChevronBlockProcess"/>
    <dgm:cxn modelId="{C5C3634D-6C1F-4547-86E1-E2AB83626212}" type="presParOf" srcId="{4AD9907D-19C1-4710-919D-C43F002CE711}" destId="{0E571147-C06D-484B-82D6-D682F4EB9F44}" srcOrd="0" destOrd="0" presId="urn:microsoft.com/office/officeart/2016/7/layout/ChevronBlockProcess"/>
    <dgm:cxn modelId="{9BAEA747-23E5-4FDB-BBF8-37ADA03B1474}" type="presParOf" srcId="{4AD9907D-19C1-4710-919D-C43F002CE711}" destId="{0CA83F59-DFF8-48EA-99BC-ED5A0848F46B}" srcOrd="1" destOrd="0" presId="urn:microsoft.com/office/officeart/2016/7/layout/ChevronBlockProcess"/>
    <dgm:cxn modelId="{A05C8248-6091-475B-AF0D-5FBA8A903187}" type="presParOf" srcId="{9266A943-058D-4B2D-98F3-135C50C6407A}" destId="{AEEBE1F1-A283-474A-A1A4-DF170A693892}" srcOrd="1" destOrd="0" presId="urn:microsoft.com/office/officeart/2016/7/layout/ChevronBlockProcess"/>
    <dgm:cxn modelId="{25E4E24E-D72F-4A72-B459-EECDC36EB11C}" type="presParOf" srcId="{9266A943-058D-4B2D-98F3-135C50C6407A}" destId="{7493A20C-3694-44D3-8AA2-F9ABDE338F57}" srcOrd="2" destOrd="0" presId="urn:microsoft.com/office/officeart/2016/7/layout/ChevronBlockProcess"/>
    <dgm:cxn modelId="{FACF945C-9D7B-4435-9503-BD0BDC83E17F}" type="presParOf" srcId="{7493A20C-3694-44D3-8AA2-F9ABDE338F57}" destId="{3A5EB2D0-55E4-46E0-A5C6-07F551364861}" srcOrd="0" destOrd="0" presId="urn:microsoft.com/office/officeart/2016/7/layout/ChevronBlockProcess"/>
    <dgm:cxn modelId="{C9CBAE55-BA67-4113-9431-2873AC97680A}" type="presParOf" srcId="{7493A20C-3694-44D3-8AA2-F9ABDE338F57}" destId="{E554DE5C-6F4A-4C47-A9D3-5D3156AD8162}" srcOrd="1" destOrd="0" presId="urn:microsoft.com/office/officeart/2016/7/layout/ChevronBlockProcess"/>
    <dgm:cxn modelId="{74FC55AD-74C3-4179-9521-D66129F79713}" type="presParOf" srcId="{9266A943-058D-4B2D-98F3-135C50C6407A}" destId="{7E679504-FDCB-454C-9A38-627308CB02A5}" srcOrd="3" destOrd="0" presId="urn:microsoft.com/office/officeart/2016/7/layout/ChevronBlockProcess"/>
    <dgm:cxn modelId="{6B74A9B4-A36A-4298-8788-DBE9207D6A4B}" type="presParOf" srcId="{9266A943-058D-4B2D-98F3-135C50C6407A}" destId="{5394BD76-2262-45DA-BF24-A26F1D9B0F35}" srcOrd="4" destOrd="0" presId="urn:microsoft.com/office/officeart/2016/7/layout/ChevronBlockProcess"/>
    <dgm:cxn modelId="{570D7A98-E477-4B53-8F37-4FA232365F97}" type="presParOf" srcId="{5394BD76-2262-45DA-BF24-A26F1D9B0F35}" destId="{54774CA3-5603-472D-B490-F545704252BE}" srcOrd="0" destOrd="0" presId="urn:microsoft.com/office/officeart/2016/7/layout/ChevronBlockProcess"/>
    <dgm:cxn modelId="{AEA5EC8F-6340-4994-B589-6D60D107401A}" type="presParOf" srcId="{5394BD76-2262-45DA-BF24-A26F1D9B0F35}" destId="{BABC8882-B7F8-4D38-9FEB-2389EBC1E6E3}" srcOrd="1" destOrd="0" presId="urn:microsoft.com/office/officeart/2016/7/layout/ChevronBlockProcess"/>
    <dgm:cxn modelId="{7630E4BF-E58C-41AE-B975-603C777EA4FC}" type="presParOf" srcId="{9266A943-058D-4B2D-98F3-135C50C6407A}" destId="{174ACE44-75DF-481F-BE6E-E8BE6177D933}" srcOrd="5" destOrd="0" presId="urn:microsoft.com/office/officeart/2016/7/layout/ChevronBlockProcess"/>
    <dgm:cxn modelId="{C6B8295D-8DC1-436E-B131-A5B6A10F3D8F}" type="presParOf" srcId="{9266A943-058D-4B2D-98F3-135C50C6407A}" destId="{975354BE-7496-457C-8ED5-CBA2232F19EF}" srcOrd="6" destOrd="0" presId="urn:microsoft.com/office/officeart/2016/7/layout/ChevronBlockProcess"/>
    <dgm:cxn modelId="{A29F9A11-7F06-4FDC-898E-56EE5F88C6BD}" type="presParOf" srcId="{975354BE-7496-457C-8ED5-CBA2232F19EF}" destId="{557D9A75-3E7A-461D-A462-B0807CF1A136}" srcOrd="0" destOrd="0" presId="urn:microsoft.com/office/officeart/2016/7/layout/ChevronBlockProcess"/>
    <dgm:cxn modelId="{78D9787E-9127-4570-A63F-EF85DE466E27}" type="presParOf" srcId="{975354BE-7496-457C-8ED5-CBA2232F19EF}" destId="{74EBFD5A-00F9-4D03-9209-93FF9178CCB6}" srcOrd="1" destOrd="0" presId="urn:microsoft.com/office/officeart/2016/7/layout/ChevronBlockProcess"/>
    <dgm:cxn modelId="{B19F0075-CB47-4CB1-BE38-921E42E497CB}" type="presParOf" srcId="{9266A943-058D-4B2D-98F3-135C50C6407A}" destId="{37481625-D7AC-4698-B239-EB0D302C65C3}" srcOrd="7" destOrd="0" presId="urn:microsoft.com/office/officeart/2016/7/layout/ChevronBlockProcess"/>
    <dgm:cxn modelId="{3A69A820-F8D7-4168-B45F-51F786D36112}" type="presParOf" srcId="{9266A943-058D-4B2D-98F3-135C50C6407A}" destId="{80D0D33E-FD94-41AA-BCDB-A0F339CD380B}" srcOrd="8" destOrd="0" presId="urn:microsoft.com/office/officeart/2016/7/layout/ChevronBlockProcess"/>
    <dgm:cxn modelId="{D356361C-C142-41BD-B1C7-535A19785E4D}" type="presParOf" srcId="{80D0D33E-FD94-41AA-BCDB-A0F339CD380B}" destId="{AC2DFF37-9E87-45C5-AF26-DC56867D3944}" srcOrd="0" destOrd="0" presId="urn:microsoft.com/office/officeart/2016/7/layout/ChevronBlockProcess"/>
    <dgm:cxn modelId="{B75916BC-DB24-458A-8D54-AA1D3F54D15E}" type="presParOf" srcId="{80D0D33E-FD94-41AA-BCDB-A0F339CD380B}" destId="{E0BF6135-35A5-43AC-A451-0F37812D002F}"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7FB4DD-6BCB-459B-A42A-7D677BAF38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894BC63-5A04-414C-8AE7-3A8A094D5F20}">
      <dgm:prSet/>
      <dgm:spPr/>
      <dgm:t>
        <a:bodyPr/>
        <a:lstStyle/>
        <a:p>
          <a:r>
            <a:rPr lang="en-US" b="1" dirty="0"/>
            <a:t>Temperature</a:t>
          </a:r>
          <a:endParaRPr lang="en-US" dirty="0"/>
        </a:p>
      </dgm:t>
    </dgm:pt>
    <dgm:pt modelId="{D99539F2-B69E-4554-AC6C-274B3BC64756}" type="parTrans" cxnId="{9FD6E62D-B776-43AE-A9A7-39C36543B89B}">
      <dgm:prSet/>
      <dgm:spPr/>
      <dgm:t>
        <a:bodyPr/>
        <a:lstStyle/>
        <a:p>
          <a:endParaRPr lang="en-US"/>
        </a:p>
      </dgm:t>
    </dgm:pt>
    <dgm:pt modelId="{67139562-1224-4896-9A11-2CA4635D2D9A}" type="sibTrans" cxnId="{9FD6E62D-B776-43AE-A9A7-39C36543B89B}">
      <dgm:prSet/>
      <dgm:spPr/>
      <dgm:t>
        <a:bodyPr/>
        <a:lstStyle/>
        <a:p>
          <a:endParaRPr lang="en-US"/>
        </a:p>
      </dgm:t>
    </dgm:pt>
    <dgm:pt modelId="{0F463790-C68E-48F1-84C5-784520686F4F}">
      <dgm:prSet/>
      <dgm:spPr/>
      <dgm:t>
        <a:bodyPr/>
        <a:lstStyle/>
        <a:p>
          <a:r>
            <a:rPr lang="en-US"/>
            <a:t>Palpate patient’s skin</a:t>
          </a:r>
        </a:p>
      </dgm:t>
    </dgm:pt>
    <dgm:pt modelId="{6FF97CD4-D49A-4B6A-954C-7B45BE299DAC}" type="parTrans" cxnId="{DA0E02B3-4AA4-4618-9DC8-44F16B5D7ABD}">
      <dgm:prSet/>
      <dgm:spPr/>
      <dgm:t>
        <a:bodyPr/>
        <a:lstStyle/>
        <a:p>
          <a:endParaRPr lang="en-US"/>
        </a:p>
      </dgm:t>
    </dgm:pt>
    <dgm:pt modelId="{9F1695D6-EF92-4360-BAB0-BED1123F9B02}" type="sibTrans" cxnId="{DA0E02B3-4AA4-4618-9DC8-44F16B5D7ABD}">
      <dgm:prSet/>
      <dgm:spPr/>
      <dgm:t>
        <a:bodyPr/>
        <a:lstStyle/>
        <a:p>
          <a:endParaRPr lang="en-US"/>
        </a:p>
      </dgm:t>
    </dgm:pt>
    <dgm:pt modelId="{745DEB7F-A81A-4007-87BB-7712C3EA4828}">
      <dgm:prSet/>
      <dgm:spPr/>
      <dgm:t>
        <a:bodyPr/>
        <a:lstStyle/>
        <a:p>
          <a:r>
            <a:rPr lang="en-US" dirty="0"/>
            <a:t>Skin warmth or coolness can indicate Stage I HAPI, suspected deep tissue pressure injury (DTPI), infection, pre-ulceration, etc.</a:t>
          </a:r>
        </a:p>
      </dgm:t>
    </dgm:pt>
    <dgm:pt modelId="{AAABBD38-FADE-4AF1-B1B3-D350B61E4D4A}" type="parTrans" cxnId="{82797745-0866-4E18-AB04-AEB8C0F5DB28}">
      <dgm:prSet/>
      <dgm:spPr/>
      <dgm:t>
        <a:bodyPr/>
        <a:lstStyle/>
        <a:p>
          <a:endParaRPr lang="en-US"/>
        </a:p>
      </dgm:t>
    </dgm:pt>
    <dgm:pt modelId="{9252912A-F465-4006-BEF2-F5DE76C3D929}" type="sibTrans" cxnId="{82797745-0866-4E18-AB04-AEB8C0F5DB28}">
      <dgm:prSet/>
      <dgm:spPr/>
      <dgm:t>
        <a:bodyPr/>
        <a:lstStyle/>
        <a:p>
          <a:endParaRPr lang="en-US"/>
        </a:p>
      </dgm:t>
    </dgm:pt>
    <dgm:pt modelId="{879112C2-2843-4378-AA00-F35AB821F5E6}">
      <dgm:prSet/>
      <dgm:spPr/>
      <dgm:t>
        <a:bodyPr/>
        <a:lstStyle/>
        <a:p>
          <a:r>
            <a:rPr lang="en-US" b="1"/>
            <a:t>Turgor (firmness)</a:t>
          </a:r>
          <a:endParaRPr lang="en-US"/>
        </a:p>
      </dgm:t>
    </dgm:pt>
    <dgm:pt modelId="{28B8E495-2DD0-45DF-853B-C272FD236788}" type="parTrans" cxnId="{2B6A3487-D48C-43A9-8DED-1F55A8411225}">
      <dgm:prSet/>
      <dgm:spPr/>
      <dgm:t>
        <a:bodyPr/>
        <a:lstStyle/>
        <a:p>
          <a:endParaRPr lang="en-US"/>
        </a:p>
      </dgm:t>
    </dgm:pt>
    <dgm:pt modelId="{9B70ED5B-A607-480D-9377-395C6B4BECEA}" type="sibTrans" cxnId="{2B6A3487-D48C-43A9-8DED-1F55A8411225}">
      <dgm:prSet/>
      <dgm:spPr/>
      <dgm:t>
        <a:bodyPr/>
        <a:lstStyle/>
        <a:p>
          <a:endParaRPr lang="en-US"/>
        </a:p>
      </dgm:t>
    </dgm:pt>
    <dgm:pt modelId="{110CC091-D312-4206-867C-2B8F4664FE5A}">
      <dgm:prSet/>
      <dgm:spPr/>
      <dgm:t>
        <a:bodyPr/>
        <a:lstStyle/>
        <a:p>
          <a:r>
            <a:rPr lang="en-US"/>
            <a:t>Can you “tent” the skin?</a:t>
          </a:r>
        </a:p>
      </dgm:t>
    </dgm:pt>
    <dgm:pt modelId="{3EE72093-1D5D-4B7B-B4D2-AE9883286EED}" type="parTrans" cxnId="{72D0D436-B706-4F79-A458-B0B69DC3AFC0}">
      <dgm:prSet/>
      <dgm:spPr/>
      <dgm:t>
        <a:bodyPr/>
        <a:lstStyle/>
        <a:p>
          <a:endParaRPr lang="en-US"/>
        </a:p>
      </dgm:t>
    </dgm:pt>
    <dgm:pt modelId="{AD8BF837-17E5-44B2-B504-C363421F3281}" type="sibTrans" cxnId="{72D0D436-B706-4F79-A458-B0B69DC3AFC0}">
      <dgm:prSet/>
      <dgm:spPr/>
      <dgm:t>
        <a:bodyPr/>
        <a:lstStyle/>
        <a:p>
          <a:endParaRPr lang="en-US"/>
        </a:p>
      </dgm:t>
    </dgm:pt>
    <dgm:pt modelId="{00186185-C6F0-445E-A68E-0DB2F5FA35C3}">
      <dgm:prSet/>
      <dgm:spPr/>
      <dgm:t>
        <a:bodyPr/>
        <a:lstStyle/>
        <a:p>
          <a:r>
            <a:rPr lang="en-US"/>
            <a:t>Dehydration or elderly may have slow to return turgor; increases risk of skin tear</a:t>
          </a:r>
        </a:p>
      </dgm:t>
    </dgm:pt>
    <dgm:pt modelId="{440A8CE4-B1CF-4704-9BE0-80D7174FF626}" type="parTrans" cxnId="{82C9BBAE-1BF9-4945-AEB3-EDF940B09171}">
      <dgm:prSet/>
      <dgm:spPr/>
      <dgm:t>
        <a:bodyPr/>
        <a:lstStyle/>
        <a:p>
          <a:endParaRPr lang="en-US"/>
        </a:p>
      </dgm:t>
    </dgm:pt>
    <dgm:pt modelId="{103D9C5F-A076-4102-B4D9-A808B52774C2}" type="sibTrans" cxnId="{82C9BBAE-1BF9-4945-AEB3-EDF940B09171}">
      <dgm:prSet/>
      <dgm:spPr/>
      <dgm:t>
        <a:bodyPr/>
        <a:lstStyle/>
        <a:p>
          <a:endParaRPr lang="en-US"/>
        </a:p>
      </dgm:t>
    </dgm:pt>
    <dgm:pt modelId="{B3A23813-FFC1-4C38-AA1D-9E487D08F253}">
      <dgm:prSet/>
      <dgm:spPr/>
      <dgm:t>
        <a:bodyPr/>
        <a:lstStyle/>
        <a:p>
          <a:r>
            <a:rPr lang="en-US" b="1"/>
            <a:t>Moisture</a:t>
          </a:r>
          <a:endParaRPr lang="en-US"/>
        </a:p>
      </dgm:t>
    </dgm:pt>
    <dgm:pt modelId="{F70B0087-D9D2-4295-A2D1-85282F90F512}" type="parTrans" cxnId="{B477C21A-8753-46E4-A353-F0198F179370}">
      <dgm:prSet/>
      <dgm:spPr/>
      <dgm:t>
        <a:bodyPr/>
        <a:lstStyle/>
        <a:p>
          <a:endParaRPr lang="en-US"/>
        </a:p>
      </dgm:t>
    </dgm:pt>
    <dgm:pt modelId="{8584A929-9131-4D7F-B14B-41A7EF3D6B08}" type="sibTrans" cxnId="{B477C21A-8753-46E4-A353-F0198F179370}">
      <dgm:prSet/>
      <dgm:spPr/>
      <dgm:t>
        <a:bodyPr/>
        <a:lstStyle/>
        <a:p>
          <a:endParaRPr lang="en-US"/>
        </a:p>
      </dgm:t>
    </dgm:pt>
    <dgm:pt modelId="{0C84867A-8054-4B7D-9CC8-85EAEDF3EA11}">
      <dgm:prSet/>
      <dgm:spPr/>
      <dgm:t>
        <a:bodyPr/>
        <a:lstStyle/>
        <a:p>
          <a:r>
            <a:rPr lang="en-US"/>
            <a:t>Skin can be too dry (verosis) or become damaged from too much moisture (maceration)</a:t>
          </a:r>
        </a:p>
      </dgm:t>
    </dgm:pt>
    <dgm:pt modelId="{145E8282-EFAB-4EE6-BE2F-79281211CFBB}" type="parTrans" cxnId="{9B38E943-ECB7-4C52-AE5D-1CADFD540CBA}">
      <dgm:prSet/>
      <dgm:spPr/>
      <dgm:t>
        <a:bodyPr/>
        <a:lstStyle/>
        <a:p>
          <a:endParaRPr lang="en-US"/>
        </a:p>
      </dgm:t>
    </dgm:pt>
    <dgm:pt modelId="{260B2F10-3A26-4ACD-A549-0C38ABB37FD7}" type="sibTrans" cxnId="{9B38E943-ECB7-4C52-AE5D-1CADFD540CBA}">
      <dgm:prSet/>
      <dgm:spPr/>
      <dgm:t>
        <a:bodyPr/>
        <a:lstStyle/>
        <a:p>
          <a:endParaRPr lang="en-US"/>
        </a:p>
      </dgm:t>
    </dgm:pt>
    <dgm:pt modelId="{ECFCFF92-90F1-4191-8742-AFA3946F4D38}" type="pres">
      <dgm:prSet presAssocID="{157FB4DD-6BCB-459B-A42A-7D677BAF38B6}" presName="linear" presStyleCnt="0">
        <dgm:presLayoutVars>
          <dgm:animLvl val="lvl"/>
          <dgm:resizeHandles val="exact"/>
        </dgm:presLayoutVars>
      </dgm:prSet>
      <dgm:spPr/>
    </dgm:pt>
    <dgm:pt modelId="{D22A7EA6-EE55-41F8-8457-7192894F5B5F}" type="pres">
      <dgm:prSet presAssocID="{6894BC63-5A04-414C-8AE7-3A8A094D5F20}" presName="parentText" presStyleLbl="node1" presStyleIdx="0" presStyleCnt="3">
        <dgm:presLayoutVars>
          <dgm:chMax val="0"/>
          <dgm:bulletEnabled val="1"/>
        </dgm:presLayoutVars>
      </dgm:prSet>
      <dgm:spPr/>
    </dgm:pt>
    <dgm:pt modelId="{9A33364C-BFF6-4E53-BC36-0F4A655066AC}" type="pres">
      <dgm:prSet presAssocID="{6894BC63-5A04-414C-8AE7-3A8A094D5F20}" presName="childText" presStyleLbl="revTx" presStyleIdx="0" presStyleCnt="3">
        <dgm:presLayoutVars>
          <dgm:bulletEnabled val="1"/>
        </dgm:presLayoutVars>
      </dgm:prSet>
      <dgm:spPr/>
    </dgm:pt>
    <dgm:pt modelId="{5734ED90-EA27-4F39-87BB-B68FAED9D108}" type="pres">
      <dgm:prSet presAssocID="{879112C2-2843-4378-AA00-F35AB821F5E6}" presName="parentText" presStyleLbl="node1" presStyleIdx="1" presStyleCnt="3">
        <dgm:presLayoutVars>
          <dgm:chMax val="0"/>
          <dgm:bulletEnabled val="1"/>
        </dgm:presLayoutVars>
      </dgm:prSet>
      <dgm:spPr/>
    </dgm:pt>
    <dgm:pt modelId="{72079CB2-BE18-49A4-8975-26B5A409743F}" type="pres">
      <dgm:prSet presAssocID="{879112C2-2843-4378-AA00-F35AB821F5E6}" presName="childText" presStyleLbl="revTx" presStyleIdx="1" presStyleCnt="3">
        <dgm:presLayoutVars>
          <dgm:bulletEnabled val="1"/>
        </dgm:presLayoutVars>
      </dgm:prSet>
      <dgm:spPr/>
    </dgm:pt>
    <dgm:pt modelId="{90CA9506-0B90-4B22-9FD1-D80E1710425D}" type="pres">
      <dgm:prSet presAssocID="{B3A23813-FFC1-4C38-AA1D-9E487D08F253}" presName="parentText" presStyleLbl="node1" presStyleIdx="2" presStyleCnt="3">
        <dgm:presLayoutVars>
          <dgm:chMax val="0"/>
          <dgm:bulletEnabled val="1"/>
        </dgm:presLayoutVars>
      </dgm:prSet>
      <dgm:spPr/>
    </dgm:pt>
    <dgm:pt modelId="{25A6B1C7-3E82-437B-B2D8-25A913787715}" type="pres">
      <dgm:prSet presAssocID="{B3A23813-FFC1-4C38-AA1D-9E487D08F253}" presName="childText" presStyleLbl="revTx" presStyleIdx="2" presStyleCnt="3">
        <dgm:presLayoutVars>
          <dgm:bulletEnabled val="1"/>
        </dgm:presLayoutVars>
      </dgm:prSet>
      <dgm:spPr/>
    </dgm:pt>
  </dgm:ptLst>
  <dgm:cxnLst>
    <dgm:cxn modelId="{B477C21A-8753-46E4-A353-F0198F179370}" srcId="{157FB4DD-6BCB-459B-A42A-7D677BAF38B6}" destId="{B3A23813-FFC1-4C38-AA1D-9E487D08F253}" srcOrd="2" destOrd="0" parTransId="{F70B0087-D9D2-4295-A2D1-85282F90F512}" sibTransId="{8584A929-9131-4D7F-B14B-41A7EF3D6B08}"/>
    <dgm:cxn modelId="{A18C881C-D408-41EB-A974-5D9EDF61C85E}" type="presOf" srcId="{0C84867A-8054-4B7D-9CC8-85EAEDF3EA11}" destId="{25A6B1C7-3E82-437B-B2D8-25A913787715}" srcOrd="0" destOrd="0" presId="urn:microsoft.com/office/officeart/2005/8/layout/vList2"/>
    <dgm:cxn modelId="{9FD6E62D-B776-43AE-A9A7-39C36543B89B}" srcId="{157FB4DD-6BCB-459B-A42A-7D677BAF38B6}" destId="{6894BC63-5A04-414C-8AE7-3A8A094D5F20}" srcOrd="0" destOrd="0" parTransId="{D99539F2-B69E-4554-AC6C-274B3BC64756}" sibTransId="{67139562-1224-4896-9A11-2CA4635D2D9A}"/>
    <dgm:cxn modelId="{BDE80D2F-D5B8-42E4-BF0F-1954FDF56165}" type="presOf" srcId="{879112C2-2843-4378-AA00-F35AB821F5E6}" destId="{5734ED90-EA27-4F39-87BB-B68FAED9D108}" srcOrd="0" destOrd="0" presId="urn:microsoft.com/office/officeart/2005/8/layout/vList2"/>
    <dgm:cxn modelId="{72D0D436-B706-4F79-A458-B0B69DC3AFC0}" srcId="{879112C2-2843-4378-AA00-F35AB821F5E6}" destId="{110CC091-D312-4206-867C-2B8F4664FE5A}" srcOrd="0" destOrd="0" parTransId="{3EE72093-1D5D-4B7B-B4D2-AE9883286EED}" sibTransId="{AD8BF837-17E5-44B2-B504-C363421F3281}"/>
    <dgm:cxn modelId="{9B38E943-ECB7-4C52-AE5D-1CADFD540CBA}" srcId="{B3A23813-FFC1-4C38-AA1D-9E487D08F253}" destId="{0C84867A-8054-4B7D-9CC8-85EAEDF3EA11}" srcOrd="0" destOrd="0" parTransId="{145E8282-EFAB-4EE6-BE2F-79281211CFBB}" sibTransId="{260B2F10-3A26-4ACD-A549-0C38ABB37FD7}"/>
    <dgm:cxn modelId="{82797745-0866-4E18-AB04-AEB8C0F5DB28}" srcId="{6894BC63-5A04-414C-8AE7-3A8A094D5F20}" destId="{745DEB7F-A81A-4007-87BB-7712C3EA4828}" srcOrd="1" destOrd="0" parTransId="{AAABBD38-FADE-4AF1-B1B3-D350B61E4D4A}" sibTransId="{9252912A-F465-4006-BEF2-F5DE76C3D929}"/>
    <dgm:cxn modelId="{557B2982-56BB-437F-B12B-772D18CE172E}" type="presOf" srcId="{745DEB7F-A81A-4007-87BB-7712C3EA4828}" destId="{9A33364C-BFF6-4E53-BC36-0F4A655066AC}" srcOrd="0" destOrd="1" presId="urn:microsoft.com/office/officeart/2005/8/layout/vList2"/>
    <dgm:cxn modelId="{2B6A3487-D48C-43A9-8DED-1F55A8411225}" srcId="{157FB4DD-6BCB-459B-A42A-7D677BAF38B6}" destId="{879112C2-2843-4378-AA00-F35AB821F5E6}" srcOrd="1" destOrd="0" parTransId="{28B8E495-2DD0-45DF-853B-C272FD236788}" sibTransId="{9B70ED5B-A607-480D-9377-395C6B4BECEA}"/>
    <dgm:cxn modelId="{DB8ABA9D-E1BF-41AB-8E36-7A4BEA3BDC98}" type="presOf" srcId="{110CC091-D312-4206-867C-2B8F4664FE5A}" destId="{72079CB2-BE18-49A4-8975-26B5A409743F}" srcOrd="0" destOrd="0" presId="urn:microsoft.com/office/officeart/2005/8/layout/vList2"/>
    <dgm:cxn modelId="{A4B520AE-427A-4559-ABE9-88A50C1185D9}" type="presOf" srcId="{B3A23813-FFC1-4C38-AA1D-9E487D08F253}" destId="{90CA9506-0B90-4B22-9FD1-D80E1710425D}" srcOrd="0" destOrd="0" presId="urn:microsoft.com/office/officeart/2005/8/layout/vList2"/>
    <dgm:cxn modelId="{82C9BBAE-1BF9-4945-AEB3-EDF940B09171}" srcId="{879112C2-2843-4378-AA00-F35AB821F5E6}" destId="{00186185-C6F0-445E-A68E-0DB2F5FA35C3}" srcOrd="1" destOrd="0" parTransId="{440A8CE4-B1CF-4704-9BE0-80D7174FF626}" sibTransId="{103D9C5F-A076-4102-B4D9-A808B52774C2}"/>
    <dgm:cxn modelId="{DA0E02B3-4AA4-4618-9DC8-44F16B5D7ABD}" srcId="{6894BC63-5A04-414C-8AE7-3A8A094D5F20}" destId="{0F463790-C68E-48F1-84C5-784520686F4F}" srcOrd="0" destOrd="0" parTransId="{6FF97CD4-D49A-4B6A-954C-7B45BE299DAC}" sibTransId="{9F1695D6-EF92-4360-BAB0-BED1123F9B02}"/>
    <dgm:cxn modelId="{B6CACDB7-232C-4FA2-A154-52302CD5A1F2}" type="presOf" srcId="{157FB4DD-6BCB-459B-A42A-7D677BAF38B6}" destId="{ECFCFF92-90F1-4191-8742-AFA3946F4D38}" srcOrd="0" destOrd="0" presId="urn:microsoft.com/office/officeart/2005/8/layout/vList2"/>
    <dgm:cxn modelId="{3F6DF9CB-3433-4C44-AC63-DB1A2454DB36}" type="presOf" srcId="{0F463790-C68E-48F1-84C5-784520686F4F}" destId="{9A33364C-BFF6-4E53-BC36-0F4A655066AC}" srcOrd="0" destOrd="0" presId="urn:microsoft.com/office/officeart/2005/8/layout/vList2"/>
    <dgm:cxn modelId="{6CBA28EA-330A-4FC4-8F6C-8DC6C00C87DB}" type="presOf" srcId="{6894BC63-5A04-414C-8AE7-3A8A094D5F20}" destId="{D22A7EA6-EE55-41F8-8457-7192894F5B5F}" srcOrd="0" destOrd="0" presId="urn:microsoft.com/office/officeart/2005/8/layout/vList2"/>
    <dgm:cxn modelId="{724A28FA-3A2E-4164-9DF9-52ED743FDD1D}" type="presOf" srcId="{00186185-C6F0-445E-A68E-0DB2F5FA35C3}" destId="{72079CB2-BE18-49A4-8975-26B5A409743F}" srcOrd="0" destOrd="1" presId="urn:microsoft.com/office/officeart/2005/8/layout/vList2"/>
    <dgm:cxn modelId="{4FFC07AF-98EC-4EFE-B3F1-0113BA5B562A}" type="presParOf" srcId="{ECFCFF92-90F1-4191-8742-AFA3946F4D38}" destId="{D22A7EA6-EE55-41F8-8457-7192894F5B5F}" srcOrd="0" destOrd="0" presId="urn:microsoft.com/office/officeart/2005/8/layout/vList2"/>
    <dgm:cxn modelId="{18CB1688-9D8C-4E4A-AC18-310222162D04}" type="presParOf" srcId="{ECFCFF92-90F1-4191-8742-AFA3946F4D38}" destId="{9A33364C-BFF6-4E53-BC36-0F4A655066AC}" srcOrd="1" destOrd="0" presId="urn:microsoft.com/office/officeart/2005/8/layout/vList2"/>
    <dgm:cxn modelId="{FB33A514-B945-4DA3-92E0-BDAB5A437B51}" type="presParOf" srcId="{ECFCFF92-90F1-4191-8742-AFA3946F4D38}" destId="{5734ED90-EA27-4F39-87BB-B68FAED9D108}" srcOrd="2" destOrd="0" presId="urn:microsoft.com/office/officeart/2005/8/layout/vList2"/>
    <dgm:cxn modelId="{E9DDFDFA-5553-4CDC-B4AB-34DAE4D1F624}" type="presParOf" srcId="{ECFCFF92-90F1-4191-8742-AFA3946F4D38}" destId="{72079CB2-BE18-49A4-8975-26B5A409743F}" srcOrd="3" destOrd="0" presId="urn:microsoft.com/office/officeart/2005/8/layout/vList2"/>
    <dgm:cxn modelId="{33D5979A-572F-4FFF-A467-8DF71198A25C}" type="presParOf" srcId="{ECFCFF92-90F1-4191-8742-AFA3946F4D38}" destId="{90CA9506-0B90-4B22-9FD1-D80E1710425D}" srcOrd="4" destOrd="0" presId="urn:microsoft.com/office/officeart/2005/8/layout/vList2"/>
    <dgm:cxn modelId="{4A457033-F21E-4BE9-81B3-C43BC7FE7703}" type="presParOf" srcId="{ECFCFF92-90F1-4191-8742-AFA3946F4D38}" destId="{25A6B1C7-3E82-437B-B2D8-25A91378771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7FB4DD-6BCB-459B-A42A-7D677BAF38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7D625F-BC6C-4293-B082-CB1E4B3A1E1D}">
      <dgm:prSet custT="1"/>
      <dgm:spPr/>
      <dgm:t>
        <a:bodyPr/>
        <a:lstStyle/>
        <a:p>
          <a:r>
            <a:rPr lang="en-US" sz="2700" b="1" dirty="0"/>
            <a:t>Color</a:t>
          </a:r>
        </a:p>
      </dgm:t>
    </dgm:pt>
    <dgm:pt modelId="{6AEFCE12-39A2-4E18-BCAF-904A291E4DBF}" type="parTrans" cxnId="{A554EAA0-3098-445C-9028-8A6ABF23D518}">
      <dgm:prSet/>
      <dgm:spPr/>
      <dgm:t>
        <a:bodyPr/>
        <a:lstStyle/>
        <a:p>
          <a:endParaRPr lang="en-US"/>
        </a:p>
      </dgm:t>
    </dgm:pt>
    <dgm:pt modelId="{B1B3D375-2C81-4AA3-A773-57D92E383CB7}" type="sibTrans" cxnId="{A554EAA0-3098-445C-9028-8A6ABF23D518}">
      <dgm:prSet/>
      <dgm:spPr/>
      <dgm:t>
        <a:bodyPr/>
        <a:lstStyle/>
        <a:p>
          <a:endParaRPr lang="en-US"/>
        </a:p>
      </dgm:t>
    </dgm:pt>
    <dgm:pt modelId="{7FFC4627-F487-4F45-9A78-9059752BCE26}">
      <dgm:prSet/>
      <dgm:spPr/>
      <dgm:t>
        <a:bodyPr/>
        <a:lstStyle/>
        <a:p>
          <a:r>
            <a:rPr lang="en-US" dirty="0">
              <a:solidFill>
                <a:srgbClr val="002060"/>
              </a:solidFill>
            </a:rPr>
            <a:t>Redness can indicate rash, infection, cellulitis</a:t>
          </a:r>
        </a:p>
      </dgm:t>
    </dgm:pt>
    <dgm:pt modelId="{1E6B4168-DDCB-4C4F-BDDE-74A78E486F97}" type="parTrans" cxnId="{46BB2DF9-2EDE-439C-8376-F712F0627A0F}">
      <dgm:prSet/>
      <dgm:spPr/>
      <dgm:t>
        <a:bodyPr/>
        <a:lstStyle/>
        <a:p>
          <a:endParaRPr lang="en-US"/>
        </a:p>
      </dgm:t>
    </dgm:pt>
    <dgm:pt modelId="{96955B64-1C9A-41F5-A092-6CD4E49945A1}" type="sibTrans" cxnId="{46BB2DF9-2EDE-439C-8376-F712F0627A0F}">
      <dgm:prSet/>
      <dgm:spPr/>
      <dgm:t>
        <a:bodyPr/>
        <a:lstStyle/>
        <a:p>
          <a:endParaRPr lang="en-US"/>
        </a:p>
      </dgm:t>
    </dgm:pt>
    <dgm:pt modelId="{6B6F4585-90B9-463B-9370-E116063DFA29}">
      <dgm:prSet/>
      <dgm:spPr/>
      <dgm:t>
        <a:bodyPr/>
        <a:lstStyle/>
        <a:p>
          <a:r>
            <a:rPr lang="en-US" dirty="0">
              <a:solidFill>
                <a:srgbClr val="002060"/>
              </a:solidFill>
            </a:rPr>
            <a:t>Sacral redness can be from multiple causes (i.e., incontinence, perspiration, wound exudate, moisture between skin folds, ostomy leak)</a:t>
          </a:r>
        </a:p>
      </dgm:t>
    </dgm:pt>
    <dgm:pt modelId="{CB8C94E8-D19F-48A1-B045-498608E1EA9F}" type="parTrans" cxnId="{B4F96E8B-B817-46B5-A87B-68D996F1878E}">
      <dgm:prSet/>
      <dgm:spPr/>
      <dgm:t>
        <a:bodyPr/>
        <a:lstStyle/>
        <a:p>
          <a:endParaRPr lang="en-US"/>
        </a:p>
      </dgm:t>
    </dgm:pt>
    <dgm:pt modelId="{C2B27A7F-4287-4351-A288-EACA7A741469}" type="sibTrans" cxnId="{B4F96E8B-B817-46B5-A87B-68D996F1878E}">
      <dgm:prSet/>
      <dgm:spPr/>
      <dgm:t>
        <a:bodyPr/>
        <a:lstStyle/>
        <a:p>
          <a:endParaRPr lang="en-US"/>
        </a:p>
      </dgm:t>
    </dgm:pt>
    <dgm:pt modelId="{30C1B242-073A-4E03-A7ED-4B52DB94B46C}">
      <dgm:prSet/>
      <dgm:spPr/>
      <dgm:t>
        <a:bodyPr/>
        <a:lstStyle/>
        <a:p>
          <a:r>
            <a:rPr lang="en-US" dirty="0">
              <a:solidFill>
                <a:srgbClr val="002060"/>
              </a:solidFill>
            </a:rPr>
            <a:t>Ensure correct etiology is found so that appropriate treatment can be initiated</a:t>
          </a:r>
        </a:p>
      </dgm:t>
    </dgm:pt>
    <dgm:pt modelId="{E87EE84F-5D1A-46EF-A81A-B07C2FABD025}" type="parTrans" cxnId="{8F1A27ED-118A-46CB-9DEF-D5E3914B14E4}">
      <dgm:prSet/>
      <dgm:spPr/>
      <dgm:t>
        <a:bodyPr/>
        <a:lstStyle/>
        <a:p>
          <a:endParaRPr lang="en-US"/>
        </a:p>
      </dgm:t>
    </dgm:pt>
    <dgm:pt modelId="{ED57B707-2A29-466A-AE45-1EFCB19ED911}" type="sibTrans" cxnId="{8F1A27ED-118A-46CB-9DEF-D5E3914B14E4}">
      <dgm:prSet/>
      <dgm:spPr/>
      <dgm:t>
        <a:bodyPr/>
        <a:lstStyle/>
        <a:p>
          <a:endParaRPr lang="en-US"/>
        </a:p>
      </dgm:t>
    </dgm:pt>
    <dgm:pt modelId="{9FD6AC54-5577-4C9B-A56F-84F8910EA645}">
      <dgm:prSet/>
      <dgm:spPr/>
      <dgm:t>
        <a:bodyPr/>
        <a:lstStyle/>
        <a:p>
          <a:r>
            <a:rPr lang="en-US" dirty="0">
              <a:solidFill>
                <a:srgbClr val="002060"/>
              </a:solidFill>
            </a:rPr>
            <a:t>Possible vitamin deficiencies causing blotchiness (ex. Vitamin C, Zinc)</a:t>
          </a:r>
        </a:p>
      </dgm:t>
    </dgm:pt>
    <dgm:pt modelId="{8E664326-FA3B-47F1-B071-A899B081D74E}" type="parTrans" cxnId="{09712242-F0A9-4971-9430-E5E800ADB92B}">
      <dgm:prSet/>
      <dgm:spPr/>
      <dgm:t>
        <a:bodyPr/>
        <a:lstStyle/>
        <a:p>
          <a:endParaRPr lang="en-US"/>
        </a:p>
      </dgm:t>
    </dgm:pt>
    <dgm:pt modelId="{2407ED55-2BA7-4C8F-B2B6-C3D7D639CD3C}" type="sibTrans" cxnId="{09712242-F0A9-4971-9430-E5E800ADB92B}">
      <dgm:prSet/>
      <dgm:spPr/>
      <dgm:t>
        <a:bodyPr/>
        <a:lstStyle/>
        <a:p>
          <a:endParaRPr lang="en-US"/>
        </a:p>
      </dgm:t>
    </dgm:pt>
    <dgm:pt modelId="{0E691461-7FE7-4A50-8B9E-553398FAB8F8}">
      <dgm:prSet/>
      <dgm:spPr/>
      <dgm:t>
        <a:bodyPr/>
        <a:lstStyle/>
        <a:p>
          <a:r>
            <a:rPr lang="en-US" dirty="0">
              <a:solidFill>
                <a:srgbClr val="002060"/>
              </a:solidFill>
            </a:rPr>
            <a:t>Investigate blanchable versus non-blanchable erythema, paper-thin skin, purple or reddened skin or any bruises (*</a:t>
          </a:r>
          <a:r>
            <a:rPr lang="en-US" b="1" dirty="0">
              <a:solidFill>
                <a:srgbClr val="002060"/>
              </a:solidFill>
            </a:rPr>
            <a:t>darkly pigmented skin does not blanch</a:t>
          </a:r>
          <a:r>
            <a:rPr lang="en-US" dirty="0">
              <a:solidFill>
                <a:srgbClr val="002060"/>
              </a:solidFill>
            </a:rPr>
            <a:t>)</a:t>
          </a:r>
        </a:p>
      </dgm:t>
    </dgm:pt>
    <dgm:pt modelId="{E71C1BC3-6E4C-4D0A-8875-51DA82C3C603}" type="parTrans" cxnId="{B7558262-3C78-4569-A8CE-030F6419BA6E}">
      <dgm:prSet/>
      <dgm:spPr/>
      <dgm:t>
        <a:bodyPr/>
        <a:lstStyle/>
        <a:p>
          <a:endParaRPr lang="en-US"/>
        </a:p>
      </dgm:t>
    </dgm:pt>
    <dgm:pt modelId="{30470EDA-9AED-4527-987B-BA834554E483}" type="sibTrans" cxnId="{B7558262-3C78-4569-A8CE-030F6419BA6E}">
      <dgm:prSet/>
      <dgm:spPr/>
      <dgm:t>
        <a:bodyPr/>
        <a:lstStyle/>
        <a:p>
          <a:endParaRPr lang="en-US"/>
        </a:p>
      </dgm:t>
    </dgm:pt>
    <dgm:pt modelId="{C95CBFE4-BB50-45D0-8511-DD255F68B4F2}">
      <dgm:prSet custT="1"/>
      <dgm:spPr/>
      <dgm:t>
        <a:bodyPr/>
        <a:lstStyle/>
        <a:p>
          <a:r>
            <a:rPr lang="en-US" sz="2700" b="1" dirty="0">
              <a:solidFill>
                <a:schemeClr val="bg1"/>
              </a:solidFill>
            </a:rPr>
            <a:t>Integrity</a:t>
          </a:r>
        </a:p>
      </dgm:t>
    </dgm:pt>
    <dgm:pt modelId="{6C5FBE00-AC97-405B-B255-3586B4A45E35}" type="parTrans" cxnId="{D7A9BCD4-4939-4CAF-879C-6CE35184EA88}">
      <dgm:prSet/>
      <dgm:spPr/>
      <dgm:t>
        <a:bodyPr/>
        <a:lstStyle/>
        <a:p>
          <a:endParaRPr lang="en-US"/>
        </a:p>
      </dgm:t>
    </dgm:pt>
    <dgm:pt modelId="{5392575B-93F2-489C-821E-6ED5034B3164}" type="sibTrans" cxnId="{D7A9BCD4-4939-4CAF-879C-6CE35184EA88}">
      <dgm:prSet/>
      <dgm:spPr/>
      <dgm:t>
        <a:bodyPr/>
        <a:lstStyle/>
        <a:p>
          <a:endParaRPr lang="en-US"/>
        </a:p>
      </dgm:t>
    </dgm:pt>
    <dgm:pt modelId="{141A25DB-0724-4834-B276-74B52854208F}">
      <dgm:prSet/>
      <dgm:spPr/>
      <dgm:t>
        <a:bodyPr/>
        <a:lstStyle/>
        <a:p>
          <a:r>
            <a:rPr lang="en-US" dirty="0">
              <a:solidFill>
                <a:srgbClr val="002060"/>
              </a:solidFill>
            </a:rPr>
            <a:t>Intact? If not intact, document why it is not intact</a:t>
          </a:r>
        </a:p>
      </dgm:t>
    </dgm:pt>
    <dgm:pt modelId="{C1F03DAD-868C-4D06-83E6-3B8991501F34}" type="parTrans" cxnId="{36C1E61C-8346-4E52-847A-9DFE433442B5}">
      <dgm:prSet/>
      <dgm:spPr/>
      <dgm:t>
        <a:bodyPr/>
        <a:lstStyle/>
        <a:p>
          <a:endParaRPr lang="en-US"/>
        </a:p>
      </dgm:t>
    </dgm:pt>
    <dgm:pt modelId="{1ECA18E8-3517-4ACA-9738-4D0DEDBB8F9A}" type="sibTrans" cxnId="{36C1E61C-8346-4E52-847A-9DFE433442B5}">
      <dgm:prSet/>
      <dgm:spPr/>
      <dgm:t>
        <a:bodyPr/>
        <a:lstStyle/>
        <a:p>
          <a:endParaRPr lang="en-US"/>
        </a:p>
      </dgm:t>
    </dgm:pt>
    <dgm:pt modelId="{745E858A-BD29-46B5-A624-3984BBB69C48}">
      <dgm:prSet/>
      <dgm:spPr/>
      <dgm:t>
        <a:bodyPr/>
        <a:lstStyle/>
        <a:p>
          <a:r>
            <a:rPr lang="en-US" dirty="0">
              <a:solidFill>
                <a:srgbClr val="002060"/>
              </a:solidFill>
            </a:rPr>
            <a:t>Possible etiologies to consider are: pressure injury, peripheral vascular (venous/arterial)issues, skin tears/trauma, neuropathic or diabetic. </a:t>
          </a:r>
        </a:p>
      </dgm:t>
    </dgm:pt>
    <dgm:pt modelId="{D04D75CA-963E-4C93-B270-56EB7C3A1C84}" type="parTrans" cxnId="{A8E00910-453D-4E03-99D2-32BA4B1D3582}">
      <dgm:prSet/>
      <dgm:spPr/>
      <dgm:t>
        <a:bodyPr/>
        <a:lstStyle/>
        <a:p>
          <a:endParaRPr lang="en-US"/>
        </a:p>
      </dgm:t>
    </dgm:pt>
    <dgm:pt modelId="{DAE51F3F-9DE6-455A-93C9-AEC1569F4390}" type="sibTrans" cxnId="{A8E00910-453D-4E03-99D2-32BA4B1D3582}">
      <dgm:prSet/>
      <dgm:spPr/>
      <dgm:t>
        <a:bodyPr/>
        <a:lstStyle/>
        <a:p>
          <a:endParaRPr lang="en-US"/>
        </a:p>
      </dgm:t>
    </dgm:pt>
    <dgm:pt modelId="{12FD0B1A-4A73-4B82-9904-D5DBDF15F53B}">
      <dgm:prSet/>
      <dgm:spPr/>
      <dgm:t>
        <a:bodyPr/>
        <a:lstStyle/>
        <a:p>
          <a:r>
            <a:rPr lang="en-US">
              <a:solidFill>
                <a:srgbClr val="002060"/>
              </a:solidFill>
            </a:rPr>
            <a:t>Rashes? Open areas? </a:t>
          </a:r>
          <a:endParaRPr lang="en-US" dirty="0">
            <a:solidFill>
              <a:srgbClr val="002060"/>
            </a:solidFill>
          </a:endParaRPr>
        </a:p>
      </dgm:t>
    </dgm:pt>
    <dgm:pt modelId="{A83D3AB3-7F7A-4302-8B78-D68BBADEC6E6}" type="parTrans" cxnId="{1E8262B4-AAD6-458D-ABD5-F918A71AF849}">
      <dgm:prSet/>
      <dgm:spPr/>
      <dgm:t>
        <a:bodyPr/>
        <a:lstStyle/>
        <a:p>
          <a:endParaRPr lang="en-US"/>
        </a:p>
      </dgm:t>
    </dgm:pt>
    <dgm:pt modelId="{1C8AAE2D-E45B-4118-84BE-72EEFF6E2707}" type="sibTrans" cxnId="{1E8262B4-AAD6-458D-ABD5-F918A71AF849}">
      <dgm:prSet/>
      <dgm:spPr/>
      <dgm:t>
        <a:bodyPr/>
        <a:lstStyle/>
        <a:p>
          <a:endParaRPr lang="en-US"/>
        </a:p>
      </dgm:t>
    </dgm:pt>
    <dgm:pt modelId="{ECFCFF92-90F1-4191-8742-AFA3946F4D38}" type="pres">
      <dgm:prSet presAssocID="{157FB4DD-6BCB-459B-A42A-7D677BAF38B6}" presName="linear" presStyleCnt="0">
        <dgm:presLayoutVars>
          <dgm:animLvl val="lvl"/>
          <dgm:resizeHandles val="exact"/>
        </dgm:presLayoutVars>
      </dgm:prSet>
      <dgm:spPr/>
    </dgm:pt>
    <dgm:pt modelId="{691B5A2B-C8BA-4D70-9A3B-4E8649117B4E}" type="pres">
      <dgm:prSet presAssocID="{987D625F-BC6C-4293-B082-CB1E4B3A1E1D}" presName="parentText" presStyleLbl="node1" presStyleIdx="0" presStyleCnt="2" custLinFactNeighborX="0" custLinFactNeighborY="-15830">
        <dgm:presLayoutVars>
          <dgm:chMax val="0"/>
          <dgm:bulletEnabled val="1"/>
        </dgm:presLayoutVars>
      </dgm:prSet>
      <dgm:spPr/>
    </dgm:pt>
    <dgm:pt modelId="{9DF3C8ED-ABDD-49CA-85F6-5E3D9C720ACA}" type="pres">
      <dgm:prSet presAssocID="{987D625F-BC6C-4293-B082-CB1E4B3A1E1D}" presName="childText" presStyleLbl="revTx" presStyleIdx="0" presStyleCnt="2" custLinFactNeighborX="-17" custLinFactNeighborY="-10195">
        <dgm:presLayoutVars>
          <dgm:bulletEnabled val="1"/>
        </dgm:presLayoutVars>
      </dgm:prSet>
      <dgm:spPr/>
    </dgm:pt>
    <dgm:pt modelId="{5648CEF4-4D6E-45D9-90E2-F04B6588DB79}" type="pres">
      <dgm:prSet presAssocID="{C95CBFE4-BB50-45D0-8511-DD255F68B4F2}" presName="parentText" presStyleLbl="node1" presStyleIdx="1" presStyleCnt="2" custLinFactNeighborX="-971" custLinFactNeighborY="2581">
        <dgm:presLayoutVars>
          <dgm:chMax val="0"/>
          <dgm:bulletEnabled val="1"/>
        </dgm:presLayoutVars>
      </dgm:prSet>
      <dgm:spPr/>
    </dgm:pt>
    <dgm:pt modelId="{7A40C567-91D1-40F3-9EDA-69B7AA17F646}" type="pres">
      <dgm:prSet presAssocID="{C95CBFE4-BB50-45D0-8511-DD255F68B4F2}" presName="childText" presStyleLbl="revTx" presStyleIdx="1" presStyleCnt="2" custLinFactNeighborX="-17" custLinFactNeighborY="23644">
        <dgm:presLayoutVars>
          <dgm:bulletEnabled val="1"/>
        </dgm:presLayoutVars>
      </dgm:prSet>
      <dgm:spPr/>
    </dgm:pt>
  </dgm:ptLst>
  <dgm:cxnLst>
    <dgm:cxn modelId="{82E25701-97D2-49BC-A2CB-1980E73847BD}" type="presOf" srcId="{9FD6AC54-5577-4C9B-A56F-84F8910EA645}" destId="{9DF3C8ED-ABDD-49CA-85F6-5E3D9C720ACA}" srcOrd="0" destOrd="3" presId="urn:microsoft.com/office/officeart/2005/8/layout/vList2"/>
    <dgm:cxn modelId="{A8E00910-453D-4E03-99D2-32BA4B1D3582}" srcId="{C95CBFE4-BB50-45D0-8511-DD255F68B4F2}" destId="{745E858A-BD29-46B5-A624-3984BBB69C48}" srcOrd="1" destOrd="0" parTransId="{D04D75CA-963E-4C93-B270-56EB7C3A1C84}" sibTransId="{DAE51F3F-9DE6-455A-93C9-AEC1569F4390}"/>
    <dgm:cxn modelId="{36C1E61C-8346-4E52-847A-9DFE433442B5}" srcId="{C95CBFE4-BB50-45D0-8511-DD255F68B4F2}" destId="{141A25DB-0724-4834-B276-74B52854208F}" srcOrd="0" destOrd="0" parTransId="{C1F03DAD-868C-4D06-83E6-3B8991501F34}" sibTransId="{1ECA18E8-3517-4ACA-9738-4D0DEDBB8F9A}"/>
    <dgm:cxn modelId="{E428D928-C4E2-4ED3-ACA4-127AC66A635F}" type="presOf" srcId="{C95CBFE4-BB50-45D0-8511-DD255F68B4F2}" destId="{5648CEF4-4D6E-45D9-90E2-F04B6588DB79}" srcOrd="0" destOrd="0" presId="urn:microsoft.com/office/officeart/2005/8/layout/vList2"/>
    <dgm:cxn modelId="{49EF252D-839E-4471-A9D7-9F9499C09594}" type="presOf" srcId="{141A25DB-0724-4834-B276-74B52854208F}" destId="{7A40C567-91D1-40F3-9EDA-69B7AA17F646}" srcOrd="0" destOrd="0" presId="urn:microsoft.com/office/officeart/2005/8/layout/vList2"/>
    <dgm:cxn modelId="{CFADFC3B-7207-4DAA-AEE2-3A4FCD924A75}" type="presOf" srcId="{30C1B242-073A-4E03-A7ED-4B52DB94B46C}" destId="{9DF3C8ED-ABDD-49CA-85F6-5E3D9C720ACA}" srcOrd="0" destOrd="2" presId="urn:microsoft.com/office/officeart/2005/8/layout/vList2"/>
    <dgm:cxn modelId="{6C59405B-E3BD-41AA-A735-5CAFD8A7F649}" type="presOf" srcId="{12FD0B1A-4A73-4B82-9904-D5DBDF15F53B}" destId="{7A40C567-91D1-40F3-9EDA-69B7AA17F646}" srcOrd="0" destOrd="2" presId="urn:microsoft.com/office/officeart/2005/8/layout/vList2"/>
    <dgm:cxn modelId="{09712242-F0A9-4971-9430-E5E800ADB92B}" srcId="{987D625F-BC6C-4293-B082-CB1E4B3A1E1D}" destId="{9FD6AC54-5577-4C9B-A56F-84F8910EA645}" srcOrd="1" destOrd="0" parTransId="{8E664326-FA3B-47F1-B071-A899B081D74E}" sibTransId="{2407ED55-2BA7-4C8F-B2B6-C3D7D639CD3C}"/>
    <dgm:cxn modelId="{B7558262-3C78-4569-A8CE-030F6419BA6E}" srcId="{987D625F-BC6C-4293-B082-CB1E4B3A1E1D}" destId="{0E691461-7FE7-4A50-8B9E-553398FAB8F8}" srcOrd="2" destOrd="0" parTransId="{E71C1BC3-6E4C-4D0A-8875-51DA82C3C603}" sibTransId="{30470EDA-9AED-4527-987B-BA834554E483}"/>
    <dgm:cxn modelId="{E34D757C-8D83-46CD-A85F-734EBBE8051B}" type="presOf" srcId="{7FFC4627-F487-4F45-9A78-9059752BCE26}" destId="{9DF3C8ED-ABDD-49CA-85F6-5E3D9C720ACA}" srcOrd="0" destOrd="0" presId="urn:microsoft.com/office/officeart/2005/8/layout/vList2"/>
    <dgm:cxn modelId="{64D66C80-5537-42F2-9982-59119ADB62D7}" type="presOf" srcId="{0E691461-7FE7-4A50-8B9E-553398FAB8F8}" destId="{9DF3C8ED-ABDD-49CA-85F6-5E3D9C720ACA}" srcOrd="0" destOrd="4" presId="urn:microsoft.com/office/officeart/2005/8/layout/vList2"/>
    <dgm:cxn modelId="{AE287583-9D7C-449E-88C2-C537D700F6FB}" type="presOf" srcId="{987D625F-BC6C-4293-B082-CB1E4B3A1E1D}" destId="{691B5A2B-C8BA-4D70-9A3B-4E8649117B4E}" srcOrd="0" destOrd="0" presId="urn:microsoft.com/office/officeart/2005/8/layout/vList2"/>
    <dgm:cxn modelId="{B4F96E8B-B817-46B5-A87B-68D996F1878E}" srcId="{7FFC4627-F487-4F45-9A78-9059752BCE26}" destId="{6B6F4585-90B9-463B-9370-E116063DFA29}" srcOrd="0" destOrd="0" parTransId="{CB8C94E8-D19F-48A1-B045-498608E1EA9F}" sibTransId="{C2B27A7F-4287-4351-A288-EACA7A741469}"/>
    <dgm:cxn modelId="{A554EAA0-3098-445C-9028-8A6ABF23D518}" srcId="{157FB4DD-6BCB-459B-A42A-7D677BAF38B6}" destId="{987D625F-BC6C-4293-B082-CB1E4B3A1E1D}" srcOrd="0" destOrd="0" parTransId="{6AEFCE12-39A2-4E18-BCAF-904A291E4DBF}" sibTransId="{B1B3D375-2C81-4AA3-A773-57D92E383CB7}"/>
    <dgm:cxn modelId="{1E8262B4-AAD6-458D-ABD5-F918A71AF849}" srcId="{C95CBFE4-BB50-45D0-8511-DD255F68B4F2}" destId="{12FD0B1A-4A73-4B82-9904-D5DBDF15F53B}" srcOrd="2" destOrd="0" parTransId="{A83D3AB3-7F7A-4302-8B78-D68BBADEC6E6}" sibTransId="{1C8AAE2D-E45B-4118-84BE-72EEFF6E2707}"/>
    <dgm:cxn modelId="{EBCDA4B6-6591-412D-90A2-FC7FD842187B}" type="presOf" srcId="{6B6F4585-90B9-463B-9370-E116063DFA29}" destId="{9DF3C8ED-ABDD-49CA-85F6-5E3D9C720ACA}" srcOrd="0" destOrd="1" presId="urn:microsoft.com/office/officeart/2005/8/layout/vList2"/>
    <dgm:cxn modelId="{B6CACDB7-232C-4FA2-A154-52302CD5A1F2}" type="presOf" srcId="{157FB4DD-6BCB-459B-A42A-7D677BAF38B6}" destId="{ECFCFF92-90F1-4191-8742-AFA3946F4D38}" srcOrd="0" destOrd="0" presId="urn:microsoft.com/office/officeart/2005/8/layout/vList2"/>
    <dgm:cxn modelId="{D7A9BCD4-4939-4CAF-879C-6CE35184EA88}" srcId="{157FB4DD-6BCB-459B-A42A-7D677BAF38B6}" destId="{C95CBFE4-BB50-45D0-8511-DD255F68B4F2}" srcOrd="1" destOrd="0" parTransId="{6C5FBE00-AC97-405B-B255-3586B4A45E35}" sibTransId="{5392575B-93F2-489C-821E-6ED5034B3164}"/>
    <dgm:cxn modelId="{D54399E6-CFA8-4792-8557-C519EB3FB59C}" type="presOf" srcId="{745E858A-BD29-46B5-A624-3984BBB69C48}" destId="{7A40C567-91D1-40F3-9EDA-69B7AA17F646}" srcOrd="0" destOrd="1" presId="urn:microsoft.com/office/officeart/2005/8/layout/vList2"/>
    <dgm:cxn modelId="{8F1A27ED-118A-46CB-9DEF-D5E3914B14E4}" srcId="{7FFC4627-F487-4F45-9A78-9059752BCE26}" destId="{30C1B242-073A-4E03-A7ED-4B52DB94B46C}" srcOrd="1" destOrd="0" parTransId="{E87EE84F-5D1A-46EF-A81A-B07C2FABD025}" sibTransId="{ED57B707-2A29-466A-AE45-1EFCB19ED911}"/>
    <dgm:cxn modelId="{46BB2DF9-2EDE-439C-8376-F712F0627A0F}" srcId="{987D625F-BC6C-4293-B082-CB1E4B3A1E1D}" destId="{7FFC4627-F487-4F45-9A78-9059752BCE26}" srcOrd="0" destOrd="0" parTransId="{1E6B4168-DDCB-4C4F-BDDE-74A78E486F97}" sibTransId="{96955B64-1C9A-41F5-A092-6CD4E49945A1}"/>
    <dgm:cxn modelId="{5E60F1AA-9783-4CCC-A423-D4BBD7E26EA9}" type="presParOf" srcId="{ECFCFF92-90F1-4191-8742-AFA3946F4D38}" destId="{691B5A2B-C8BA-4D70-9A3B-4E8649117B4E}" srcOrd="0" destOrd="0" presId="urn:microsoft.com/office/officeart/2005/8/layout/vList2"/>
    <dgm:cxn modelId="{21666FB2-06C6-4FFF-9AE0-D7671BF196B7}" type="presParOf" srcId="{ECFCFF92-90F1-4191-8742-AFA3946F4D38}" destId="{9DF3C8ED-ABDD-49CA-85F6-5E3D9C720ACA}" srcOrd="1" destOrd="0" presId="urn:microsoft.com/office/officeart/2005/8/layout/vList2"/>
    <dgm:cxn modelId="{2E83381F-DEC5-442E-BF7F-8C0B7AFB5AA1}" type="presParOf" srcId="{ECFCFF92-90F1-4191-8742-AFA3946F4D38}" destId="{5648CEF4-4D6E-45D9-90E2-F04B6588DB79}" srcOrd="2" destOrd="0" presId="urn:microsoft.com/office/officeart/2005/8/layout/vList2"/>
    <dgm:cxn modelId="{1BF613E7-F8AB-4392-887F-B605D7F3FE0E}" type="presParOf" srcId="{ECFCFF92-90F1-4191-8742-AFA3946F4D38}" destId="{7A40C567-91D1-40F3-9EDA-69B7AA17F64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2BC024-EDBB-48DD-89D8-89020DD76B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C6437CF-1292-4078-8546-3F34C1262CBA}">
      <dgm:prSet/>
      <dgm:spPr/>
      <dgm:t>
        <a:bodyPr/>
        <a:lstStyle/>
        <a:p>
          <a:r>
            <a:rPr lang="en-US"/>
            <a:t>Skin</a:t>
          </a:r>
        </a:p>
      </dgm:t>
    </dgm:pt>
    <dgm:pt modelId="{7488CED9-52B1-43B0-A9B7-79D3AA12B92B}" type="parTrans" cxnId="{354295CB-F4FA-4F92-9D2C-6BB6BF0B3048}">
      <dgm:prSet/>
      <dgm:spPr/>
      <dgm:t>
        <a:bodyPr/>
        <a:lstStyle/>
        <a:p>
          <a:endParaRPr lang="en-US"/>
        </a:p>
      </dgm:t>
    </dgm:pt>
    <dgm:pt modelId="{4A96A158-A90F-4757-8609-38C8D275DADE}" type="sibTrans" cxnId="{354295CB-F4FA-4F92-9D2C-6BB6BF0B3048}">
      <dgm:prSet/>
      <dgm:spPr/>
      <dgm:t>
        <a:bodyPr/>
        <a:lstStyle/>
        <a:p>
          <a:endParaRPr lang="en-US"/>
        </a:p>
      </dgm:t>
    </dgm:pt>
    <dgm:pt modelId="{A82B42BC-1A4F-4546-B89F-37D966D5E074}">
      <dgm:prSet/>
      <dgm:spPr/>
      <dgm:t>
        <a:bodyPr/>
        <a:lstStyle/>
        <a:p>
          <a:r>
            <a:rPr lang="en-US" dirty="0"/>
            <a:t>Skin assessment and Braden risk stratification are important elements of bedside handoff</a:t>
          </a:r>
        </a:p>
      </dgm:t>
    </dgm:pt>
    <dgm:pt modelId="{368CBB7B-0187-4A1D-8B48-0D13E34076B0}" type="parTrans" cxnId="{4C7B535C-E812-4E27-B68E-7CF67DE4B09D}">
      <dgm:prSet/>
      <dgm:spPr/>
      <dgm:t>
        <a:bodyPr/>
        <a:lstStyle/>
        <a:p>
          <a:endParaRPr lang="en-US"/>
        </a:p>
      </dgm:t>
    </dgm:pt>
    <dgm:pt modelId="{E1639953-ED4E-4177-A803-E5EAA8AED16A}" type="sibTrans" cxnId="{4C7B535C-E812-4E27-B68E-7CF67DE4B09D}">
      <dgm:prSet/>
      <dgm:spPr/>
      <dgm:t>
        <a:bodyPr/>
        <a:lstStyle/>
        <a:p>
          <a:endParaRPr lang="en-US"/>
        </a:p>
      </dgm:t>
    </dgm:pt>
    <dgm:pt modelId="{0D2C801C-BFA6-4191-A8C0-6E4ECDB496AA}">
      <dgm:prSet/>
      <dgm:spPr/>
      <dgm:t>
        <a:bodyPr/>
        <a:lstStyle/>
        <a:p>
          <a:r>
            <a:rPr lang="en-US"/>
            <a:t>Involve</a:t>
          </a:r>
        </a:p>
      </dgm:t>
    </dgm:pt>
    <dgm:pt modelId="{425DBCCE-0816-4179-9516-F51CB99A7484}" type="parTrans" cxnId="{E05D9AE4-A909-459C-9DE5-EE11D3FDB5D7}">
      <dgm:prSet/>
      <dgm:spPr/>
      <dgm:t>
        <a:bodyPr/>
        <a:lstStyle/>
        <a:p>
          <a:endParaRPr lang="en-US"/>
        </a:p>
      </dgm:t>
    </dgm:pt>
    <dgm:pt modelId="{6CAFBE64-14AF-4DBF-8DB1-BE1E5B596101}" type="sibTrans" cxnId="{E05D9AE4-A909-459C-9DE5-EE11D3FDB5D7}">
      <dgm:prSet/>
      <dgm:spPr/>
      <dgm:t>
        <a:bodyPr/>
        <a:lstStyle/>
        <a:p>
          <a:endParaRPr lang="en-US"/>
        </a:p>
      </dgm:t>
    </dgm:pt>
    <dgm:pt modelId="{0FE68133-FEEA-4D6E-8039-35160DCEC4F2}">
      <dgm:prSet/>
      <dgm:spPr/>
      <dgm:t>
        <a:bodyPr/>
        <a:lstStyle/>
        <a:p>
          <a:r>
            <a:rPr lang="en-US" dirty="0"/>
            <a:t>Involve patient and family in conversation when possible</a:t>
          </a:r>
        </a:p>
      </dgm:t>
    </dgm:pt>
    <dgm:pt modelId="{19A1065A-CE81-442F-81EE-8A54906C8468}" type="parTrans" cxnId="{E4368675-72B5-4343-9207-CD767BBD63EA}">
      <dgm:prSet/>
      <dgm:spPr/>
      <dgm:t>
        <a:bodyPr/>
        <a:lstStyle/>
        <a:p>
          <a:endParaRPr lang="en-US"/>
        </a:p>
      </dgm:t>
    </dgm:pt>
    <dgm:pt modelId="{92DF8895-1FBF-4B39-948C-B3C6F9F40424}" type="sibTrans" cxnId="{E4368675-72B5-4343-9207-CD767BBD63EA}">
      <dgm:prSet/>
      <dgm:spPr/>
      <dgm:t>
        <a:bodyPr/>
        <a:lstStyle/>
        <a:p>
          <a:endParaRPr lang="en-US"/>
        </a:p>
      </dgm:t>
    </dgm:pt>
    <dgm:pt modelId="{F23DAAC8-4D2C-4273-A645-2ED99B004707}">
      <dgm:prSet/>
      <dgm:spPr/>
      <dgm:t>
        <a:bodyPr/>
        <a:lstStyle/>
        <a:p>
          <a:r>
            <a:rPr lang="en-US"/>
            <a:t>Report</a:t>
          </a:r>
        </a:p>
      </dgm:t>
    </dgm:pt>
    <dgm:pt modelId="{98F8B62E-3D4E-4E66-B61E-F5EE361AABD1}" type="parTrans" cxnId="{D090BFC7-6C33-4420-91CA-97BF15BEF7A0}">
      <dgm:prSet/>
      <dgm:spPr/>
      <dgm:t>
        <a:bodyPr/>
        <a:lstStyle/>
        <a:p>
          <a:endParaRPr lang="en-US"/>
        </a:p>
      </dgm:t>
    </dgm:pt>
    <dgm:pt modelId="{B1349B10-D1A0-41E7-AFF6-A70F539E76D4}" type="sibTrans" cxnId="{D090BFC7-6C33-4420-91CA-97BF15BEF7A0}">
      <dgm:prSet/>
      <dgm:spPr/>
      <dgm:t>
        <a:bodyPr/>
        <a:lstStyle/>
        <a:p>
          <a:endParaRPr lang="en-US"/>
        </a:p>
      </dgm:t>
    </dgm:pt>
    <dgm:pt modelId="{3E1F5C58-72E4-44FE-B5A6-DA28027F52BA}">
      <dgm:prSet/>
      <dgm:spPr/>
      <dgm:t>
        <a:bodyPr/>
        <a:lstStyle/>
        <a:p>
          <a:r>
            <a:rPr lang="en-US"/>
            <a:t>If skin integrity problems are found, report to LIP as soon as possible </a:t>
          </a:r>
        </a:p>
      </dgm:t>
    </dgm:pt>
    <dgm:pt modelId="{6BE0B260-946C-48BE-8E4A-A69F5A32FEFD}" type="parTrans" cxnId="{9E868E6E-3201-4509-8F48-23D199E65373}">
      <dgm:prSet/>
      <dgm:spPr/>
      <dgm:t>
        <a:bodyPr/>
        <a:lstStyle/>
        <a:p>
          <a:endParaRPr lang="en-US"/>
        </a:p>
      </dgm:t>
    </dgm:pt>
    <dgm:pt modelId="{AB282B7B-74D9-46D7-8C18-D5D3ACCE358D}" type="sibTrans" cxnId="{9E868E6E-3201-4509-8F48-23D199E65373}">
      <dgm:prSet/>
      <dgm:spPr/>
      <dgm:t>
        <a:bodyPr/>
        <a:lstStyle/>
        <a:p>
          <a:endParaRPr lang="en-US"/>
        </a:p>
      </dgm:t>
    </dgm:pt>
    <dgm:pt modelId="{2749AF65-89B0-43E1-B379-1CFE0AFB736A}" type="pres">
      <dgm:prSet presAssocID="{D72BC024-EDBB-48DD-89D8-89020DD76B75}" presName="linearFlow" presStyleCnt="0">
        <dgm:presLayoutVars>
          <dgm:dir/>
          <dgm:animLvl val="lvl"/>
          <dgm:resizeHandles val="exact"/>
        </dgm:presLayoutVars>
      </dgm:prSet>
      <dgm:spPr/>
    </dgm:pt>
    <dgm:pt modelId="{B3895558-EFDA-4705-BA18-A8974DE69EAB}" type="pres">
      <dgm:prSet presAssocID="{CC6437CF-1292-4078-8546-3F34C1262CBA}" presName="composite" presStyleCnt="0"/>
      <dgm:spPr/>
    </dgm:pt>
    <dgm:pt modelId="{A200AB80-77B2-4F34-BAFA-8BD4028246CD}" type="pres">
      <dgm:prSet presAssocID="{CC6437CF-1292-4078-8546-3F34C1262CBA}" presName="parentText" presStyleLbl="alignNode1" presStyleIdx="0" presStyleCnt="3">
        <dgm:presLayoutVars>
          <dgm:chMax val="1"/>
          <dgm:bulletEnabled val="1"/>
        </dgm:presLayoutVars>
      </dgm:prSet>
      <dgm:spPr/>
    </dgm:pt>
    <dgm:pt modelId="{4F8FCE74-7CC4-4AF4-B775-FECA7CE5CF20}" type="pres">
      <dgm:prSet presAssocID="{CC6437CF-1292-4078-8546-3F34C1262CBA}" presName="descendantText" presStyleLbl="alignAcc1" presStyleIdx="0" presStyleCnt="3">
        <dgm:presLayoutVars>
          <dgm:bulletEnabled val="1"/>
        </dgm:presLayoutVars>
      </dgm:prSet>
      <dgm:spPr/>
    </dgm:pt>
    <dgm:pt modelId="{8E394093-7D1F-44A9-BCF5-1BC850FF01B4}" type="pres">
      <dgm:prSet presAssocID="{4A96A158-A90F-4757-8609-38C8D275DADE}" presName="sp" presStyleCnt="0"/>
      <dgm:spPr/>
    </dgm:pt>
    <dgm:pt modelId="{81910F99-AEF1-4288-A4AF-C697962F6292}" type="pres">
      <dgm:prSet presAssocID="{0D2C801C-BFA6-4191-A8C0-6E4ECDB496AA}" presName="composite" presStyleCnt="0"/>
      <dgm:spPr/>
    </dgm:pt>
    <dgm:pt modelId="{7758BD9B-1B2B-48F1-A723-2DEB84F76799}" type="pres">
      <dgm:prSet presAssocID="{0D2C801C-BFA6-4191-A8C0-6E4ECDB496AA}" presName="parentText" presStyleLbl="alignNode1" presStyleIdx="1" presStyleCnt="3">
        <dgm:presLayoutVars>
          <dgm:chMax val="1"/>
          <dgm:bulletEnabled val="1"/>
        </dgm:presLayoutVars>
      </dgm:prSet>
      <dgm:spPr/>
    </dgm:pt>
    <dgm:pt modelId="{86F6F380-0F93-44DF-8310-CA8F97EC7E94}" type="pres">
      <dgm:prSet presAssocID="{0D2C801C-BFA6-4191-A8C0-6E4ECDB496AA}" presName="descendantText" presStyleLbl="alignAcc1" presStyleIdx="1" presStyleCnt="3">
        <dgm:presLayoutVars>
          <dgm:bulletEnabled val="1"/>
        </dgm:presLayoutVars>
      </dgm:prSet>
      <dgm:spPr/>
    </dgm:pt>
    <dgm:pt modelId="{DE6C9B34-E2FB-472A-B45E-C5D084FCBF71}" type="pres">
      <dgm:prSet presAssocID="{6CAFBE64-14AF-4DBF-8DB1-BE1E5B596101}" presName="sp" presStyleCnt="0"/>
      <dgm:spPr/>
    </dgm:pt>
    <dgm:pt modelId="{A83F6457-BA69-45D6-B4E6-6A617D8A1D3F}" type="pres">
      <dgm:prSet presAssocID="{F23DAAC8-4D2C-4273-A645-2ED99B004707}" presName="composite" presStyleCnt="0"/>
      <dgm:spPr/>
    </dgm:pt>
    <dgm:pt modelId="{1FCC8035-5F73-4194-AA4A-1774FB0F82E7}" type="pres">
      <dgm:prSet presAssocID="{F23DAAC8-4D2C-4273-A645-2ED99B004707}" presName="parentText" presStyleLbl="alignNode1" presStyleIdx="2" presStyleCnt="3">
        <dgm:presLayoutVars>
          <dgm:chMax val="1"/>
          <dgm:bulletEnabled val="1"/>
        </dgm:presLayoutVars>
      </dgm:prSet>
      <dgm:spPr/>
    </dgm:pt>
    <dgm:pt modelId="{FD925655-73B0-41E3-8ED7-0525EA04CF9D}" type="pres">
      <dgm:prSet presAssocID="{F23DAAC8-4D2C-4273-A645-2ED99B004707}" presName="descendantText" presStyleLbl="alignAcc1" presStyleIdx="2" presStyleCnt="3">
        <dgm:presLayoutVars>
          <dgm:bulletEnabled val="1"/>
        </dgm:presLayoutVars>
      </dgm:prSet>
      <dgm:spPr/>
    </dgm:pt>
  </dgm:ptLst>
  <dgm:cxnLst>
    <dgm:cxn modelId="{F0993D18-9D0C-4993-B0BF-23AABC883CCA}" type="presOf" srcId="{A82B42BC-1A4F-4546-B89F-37D966D5E074}" destId="{4F8FCE74-7CC4-4AF4-B775-FECA7CE5CF20}" srcOrd="0" destOrd="0" presId="urn:microsoft.com/office/officeart/2005/8/layout/chevron2"/>
    <dgm:cxn modelId="{C354D521-AAA3-4C9B-85F4-F3971B8EF72E}" type="presOf" srcId="{0FE68133-FEEA-4D6E-8039-35160DCEC4F2}" destId="{86F6F380-0F93-44DF-8310-CA8F97EC7E94}" srcOrd="0" destOrd="0" presId="urn:microsoft.com/office/officeart/2005/8/layout/chevron2"/>
    <dgm:cxn modelId="{4C7B535C-E812-4E27-B68E-7CF67DE4B09D}" srcId="{CC6437CF-1292-4078-8546-3F34C1262CBA}" destId="{A82B42BC-1A4F-4546-B89F-37D966D5E074}" srcOrd="0" destOrd="0" parTransId="{368CBB7B-0187-4A1D-8B48-0D13E34076B0}" sibTransId="{E1639953-ED4E-4177-A803-E5EAA8AED16A}"/>
    <dgm:cxn modelId="{9E868E6E-3201-4509-8F48-23D199E65373}" srcId="{F23DAAC8-4D2C-4273-A645-2ED99B004707}" destId="{3E1F5C58-72E4-44FE-B5A6-DA28027F52BA}" srcOrd="0" destOrd="0" parTransId="{6BE0B260-946C-48BE-8E4A-A69F5A32FEFD}" sibTransId="{AB282B7B-74D9-46D7-8C18-D5D3ACCE358D}"/>
    <dgm:cxn modelId="{E4368675-72B5-4343-9207-CD767BBD63EA}" srcId="{0D2C801C-BFA6-4191-A8C0-6E4ECDB496AA}" destId="{0FE68133-FEEA-4D6E-8039-35160DCEC4F2}" srcOrd="0" destOrd="0" parTransId="{19A1065A-CE81-442F-81EE-8A54906C8468}" sibTransId="{92DF8895-1FBF-4B39-948C-B3C6F9F40424}"/>
    <dgm:cxn modelId="{5960E78D-3F42-4270-8066-2807A09685AA}" type="presOf" srcId="{0D2C801C-BFA6-4191-A8C0-6E4ECDB496AA}" destId="{7758BD9B-1B2B-48F1-A723-2DEB84F76799}" srcOrd="0" destOrd="0" presId="urn:microsoft.com/office/officeart/2005/8/layout/chevron2"/>
    <dgm:cxn modelId="{E6DEBD8F-AA10-4E99-A19D-9D110C3CD79E}" type="presOf" srcId="{CC6437CF-1292-4078-8546-3F34C1262CBA}" destId="{A200AB80-77B2-4F34-BAFA-8BD4028246CD}" srcOrd="0" destOrd="0" presId="urn:microsoft.com/office/officeart/2005/8/layout/chevron2"/>
    <dgm:cxn modelId="{52B38E9E-AB5E-4815-B5D9-565B81A0E79C}" type="presOf" srcId="{F23DAAC8-4D2C-4273-A645-2ED99B004707}" destId="{1FCC8035-5F73-4194-AA4A-1774FB0F82E7}" srcOrd="0" destOrd="0" presId="urn:microsoft.com/office/officeart/2005/8/layout/chevron2"/>
    <dgm:cxn modelId="{4CDECDC3-25A9-491E-807D-33FB6DCFD1A4}" type="presOf" srcId="{3E1F5C58-72E4-44FE-B5A6-DA28027F52BA}" destId="{FD925655-73B0-41E3-8ED7-0525EA04CF9D}" srcOrd="0" destOrd="0" presId="urn:microsoft.com/office/officeart/2005/8/layout/chevron2"/>
    <dgm:cxn modelId="{D090BFC7-6C33-4420-91CA-97BF15BEF7A0}" srcId="{D72BC024-EDBB-48DD-89D8-89020DD76B75}" destId="{F23DAAC8-4D2C-4273-A645-2ED99B004707}" srcOrd="2" destOrd="0" parTransId="{98F8B62E-3D4E-4E66-B61E-F5EE361AABD1}" sibTransId="{B1349B10-D1A0-41E7-AFF6-A70F539E76D4}"/>
    <dgm:cxn modelId="{354295CB-F4FA-4F92-9D2C-6BB6BF0B3048}" srcId="{D72BC024-EDBB-48DD-89D8-89020DD76B75}" destId="{CC6437CF-1292-4078-8546-3F34C1262CBA}" srcOrd="0" destOrd="0" parTransId="{7488CED9-52B1-43B0-A9B7-79D3AA12B92B}" sibTransId="{4A96A158-A90F-4757-8609-38C8D275DADE}"/>
    <dgm:cxn modelId="{38879DD3-E30D-4F12-AD8E-D3DF4DEFD0F9}" type="presOf" srcId="{D72BC024-EDBB-48DD-89D8-89020DD76B75}" destId="{2749AF65-89B0-43E1-B379-1CFE0AFB736A}" srcOrd="0" destOrd="0" presId="urn:microsoft.com/office/officeart/2005/8/layout/chevron2"/>
    <dgm:cxn modelId="{E05D9AE4-A909-459C-9DE5-EE11D3FDB5D7}" srcId="{D72BC024-EDBB-48DD-89D8-89020DD76B75}" destId="{0D2C801C-BFA6-4191-A8C0-6E4ECDB496AA}" srcOrd="1" destOrd="0" parTransId="{425DBCCE-0816-4179-9516-F51CB99A7484}" sibTransId="{6CAFBE64-14AF-4DBF-8DB1-BE1E5B596101}"/>
    <dgm:cxn modelId="{94C2809E-ADB5-424E-A7D2-66554C5441C8}" type="presParOf" srcId="{2749AF65-89B0-43E1-B379-1CFE0AFB736A}" destId="{B3895558-EFDA-4705-BA18-A8974DE69EAB}" srcOrd="0" destOrd="0" presId="urn:microsoft.com/office/officeart/2005/8/layout/chevron2"/>
    <dgm:cxn modelId="{EFA6E030-6ECD-4013-BEE7-D953439711D4}" type="presParOf" srcId="{B3895558-EFDA-4705-BA18-A8974DE69EAB}" destId="{A200AB80-77B2-4F34-BAFA-8BD4028246CD}" srcOrd="0" destOrd="0" presId="urn:microsoft.com/office/officeart/2005/8/layout/chevron2"/>
    <dgm:cxn modelId="{7A0BB9B5-4F8B-4602-9F66-64E650A4CE75}" type="presParOf" srcId="{B3895558-EFDA-4705-BA18-A8974DE69EAB}" destId="{4F8FCE74-7CC4-4AF4-B775-FECA7CE5CF20}" srcOrd="1" destOrd="0" presId="urn:microsoft.com/office/officeart/2005/8/layout/chevron2"/>
    <dgm:cxn modelId="{A1299E40-3910-46CF-BCD6-CF4425E00092}" type="presParOf" srcId="{2749AF65-89B0-43E1-B379-1CFE0AFB736A}" destId="{8E394093-7D1F-44A9-BCF5-1BC850FF01B4}" srcOrd="1" destOrd="0" presId="urn:microsoft.com/office/officeart/2005/8/layout/chevron2"/>
    <dgm:cxn modelId="{D214B329-3745-4F4D-ABBC-17F3787D2D8E}" type="presParOf" srcId="{2749AF65-89B0-43E1-B379-1CFE0AFB736A}" destId="{81910F99-AEF1-4288-A4AF-C697962F6292}" srcOrd="2" destOrd="0" presId="urn:microsoft.com/office/officeart/2005/8/layout/chevron2"/>
    <dgm:cxn modelId="{6EEAB2D2-DCC4-4151-9B76-C063272789E8}" type="presParOf" srcId="{81910F99-AEF1-4288-A4AF-C697962F6292}" destId="{7758BD9B-1B2B-48F1-A723-2DEB84F76799}" srcOrd="0" destOrd="0" presId="urn:microsoft.com/office/officeart/2005/8/layout/chevron2"/>
    <dgm:cxn modelId="{BA0D44A6-6CFF-4AFA-9503-4D6ACBF51825}" type="presParOf" srcId="{81910F99-AEF1-4288-A4AF-C697962F6292}" destId="{86F6F380-0F93-44DF-8310-CA8F97EC7E94}" srcOrd="1" destOrd="0" presId="urn:microsoft.com/office/officeart/2005/8/layout/chevron2"/>
    <dgm:cxn modelId="{087E76A6-649C-402A-AD76-4C9F4A230FB5}" type="presParOf" srcId="{2749AF65-89B0-43E1-B379-1CFE0AFB736A}" destId="{DE6C9B34-E2FB-472A-B45E-C5D084FCBF71}" srcOrd="3" destOrd="0" presId="urn:microsoft.com/office/officeart/2005/8/layout/chevron2"/>
    <dgm:cxn modelId="{D7E0E788-D462-4C8F-B6B5-A3046F948921}" type="presParOf" srcId="{2749AF65-89B0-43E1-B379-1CFE0AFB736A}" destId="{A83F6457-BA69-45D6-B4E6-6A617D8A1D3F}" srcOrd="4" destOrd="0" presId="urn:microsoft.com/office/officeart/2005/8/layout/chevron2"/>
    <dgm:cxn modelId="{2E33C264-70A5-4008-86C1-062576D0250A}" type="presParOf" srcId="{A83F6457-BA69-45D6-B4E6-6A617D8A1D3F}" destId="{1FCC8035-5F73-4194-AA4A-1774FB0F82E7}" srcOrd="0" destOrd="0" presId="urn:microsoft.com/office/officeart/2005/8/layout/chevron2"/>
    <dgm:cxn modelId="{93E7415E-9937-413D-BBAC-E0B2AA3D592B}" type="presParOf" srcId="{A83F6457-BA69-45D6-B4E6-6A617D8A1D3F}" destId="{FD925655-73B0-41E3-8ED7-0525EA04CF9D}"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C02C-2DE3-4C42-B77A-761EF5C39EF8}">
      <dsp:nvSpPr>
        <dsp:cNvPr id="0" name=""/>
        <dsp:cNvSpPr/>
      </dsp:nvSpPr>
      <dsp:spPr>
        <a:xfrm>
          <a:off x="0" y="838374"/>
          <a:ext cx="11137900"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Understand recent data trends</a:t>
          </a:r>
        </a:p>
      </dsp:txBody>
      <dsp:txXfrm>
        <a:off x="31613" y="869987"/>
        <a:ext cx="11074674" cy="584369"/>
      </dsp:txXfrm>
    </dsp:sp>
    <dsp:sp modelId="{A8CCB608-B688-4778-8002-6E52DE8D0030}">
      <dsp:nvSpPr>
        <dsp:cNvPr id="0" name=""/>
        <dsp:cNvSpPr/>
      </dsp:nvSpPr>
      <dsp:spPr>
        <a:xfrm>
          <a:off x="0" y="1563805"/>
          <a:ext cx="11137900"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Identify vulnerable populations as it relates to pressure injuries</a:t>
          </a:r>
        </a:p>
      </dsp:txBody>
      <dsp:txXfrm>
        <a:off x="31613" y="1595418"/>
        <a:ext cx="11074674" cy="584369"/>
      </dsp:txXfrm>
    </dsp:sp>
    <dsp:sp modelId="{DCCC144E-AA73-4B29-A059-6D1D84D3AD27}">
      <dsp:nvSpPr>
        <dsp:cNvPr id="0" name=""/>
        <dsp:cNvSpPr/>
      </dsp:nvSpPr>
      <dsp:spPr>
        <a:xfrm>
          <a:off x="0" y="2289161"/>
          <a:ext cx="11137900"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Describe the importance of early recognition with a complete skin assessment</a:t>
          </a:r>
        </a:p>
      </dsp:txBody>
      <dsp:txXfrm>
        <a:off x="31613" y="2320774"/>
        <a:ext cx="11074674" cy="584369"/>
      </dsp:txXfrm>
    </dsp:sp>
    <dsp:sp modelId="{2E892C1D-F733-4FE4-AB13-A90474721D13}">
      <dsp:nvSpPr>
        <dsp:cNvPr id="0" name=""/>
        <dsp:cNvSpPr/>
      </dsp:nvSpPr>
      <dsp:spPr>
        <a:xfrm>
          <a:off x="0" y="3014516"/>
          <a:ext cx="11137900"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Recognize devices that may increase patient risk for pressure injuries</a:t>
          </a:r>
        </a:p>
      </dsp:txBody>
      <dsp:txXfrm>
        <a:off x="31613" y="3046129"/>
        <a:ext cx="11074674" cy="584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17BF0-A51F-4620-A053-67839AC6C852}">
      <dsp:nvSpPr>
        <dsp:cNvPr id="0" name=""/>
        <dsp:cNvSpPr/>
      </dsp:nvSpPr>
      <dsp:spPr>
        <a:xfrm>
          <a:off x="0" y="1169291"/>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HAPI rates are on the rise, but we can partner together to change this!</a:t>
          </a:r>
        </a:p>
      </dsp:txBody>
      <dsp:txXfrm>
        <a:off x="32408" y="1201699"/>
        <a:ext cx="2148183" cy="1041683"/>
      </dsp:txXfrm>
    </dsp:sp>
    <dsp:sp modelId="{72AA41D7-0D9A-4BD3-9228-19584C45B3A4}">
      <dsp:nvSpPr>
        <dsp:cNvPr id="0" name=""/>
        <dsp:cNvSpPr/>
      </dsp:nvSpPr>
      <dsp:spPr>
        <a:xfrm>
          <a:off x="2768175" y="1184937"/>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Prevention requires a coordinated effort among multiple disciplines to develop and implement the patient’s care plan</a:t>
          </a:r>
          <a:endParaRPr lang="en-US" sz="1200" kern="1200" dirty="0"/>
        </a:p>
      </dsp:txBody>
      <dsp:txXfrm>
        <a:off x="2800583" y="1217345"/>
        <a:ext cx="2148183" cy="1041683"/>
      </dsp:txXfrm>
    </dsp:sp>
    <dsp:sp modelId="{52F3E9A9-23D5-4721-94AF-CBA23A60B94D}">
      <dsp:nvSpPr>
        <dsp:cNvPr id="0" name=""/>
        <dsp:cNvSpPr/>
      </dsp:nvSpPr>
      <dsp:spPr>
        <a:xfrm>
          <a:off x="2989475" y="2291437"/>
          <a:ext cx="229107" cy="1033061"/>
        </a:xfrm>
        <a:custGeom>
          <a:avLst/>
          <a:gdLst/>
          <a:ahLst/>
          <a:cxnLst/>
          <a:rect l="0" t="0" r="0" b="0"/>
          <a:pathLst>
            <a:path>
              <a:moveTo>
                <a:pt x="0" y="0"/>
              </a:moveTo>
              <a:lnTo>
                <a:pt x="0" y="1033061"/>
              </a:lnTo>
              <a:lnTo>
                <a:pt x="229107" y="1033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E555CD-FE98-4AB9-BF43-92861F695FB9}">
      <dsp:nvSpPr>
        <dsp:cNvPr id="0" name=""/>
        <dsp:cNvSpPr/>
      </dsp:nvSpPr>
      <dsp:spPr>
        <a:xfrm>
          <a:off x="3218582" y="2771249"/>
          <a:ext cx="1770399" cy="1106499"/>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Utilize “4 </a:t>
          </a:r>
          <a:r>
            <a:rPr lang="en-US" sz="1200" kern="1200" dirty="0"/>
            <a:t>eyes in 4 hours methodology” with 2 RN staff completing standardized comprehensive skin assessment </a:t>
          </a:r>
        </a:p>
      </dsp:txBody>
      <dsp:txXfrm>
        <a:off x="3250990" y="2803657"/>
        <a:ext cx="1705583" cy="1041683"/>
      </dsp:txXfrm>
    </dsp:sp>
    <dsp:sp modelId="{9A9DE4F9-E6C2-464E-98DF-BA357B69C265}">
      <dsp:nvSpPr>
        <dsp:cNvPr id="0" name=""/>
        <dsp:cNvSpPr/>
      </dsp:nvSpPr>
      <dsp:spPr>
        <a:xfrm>
          <a:off x="2989475" y="2291437"/>
          <a:ext cx="244740" cy="2384927"/>
        </a:xfrm>
        <a:custGeom>
          <a:avLst/>
          <a:gdLst/>
          <a:ahLst/>
          <a:cxnLst/>
          <a:rect l="0" t="0" r="0" b="0"/>
          <a:pathLst>
            <a:path>
              <a:moveTo>
                <a:pt x="0" y="0"/>
              </a:moveTo>
              <a:lnTo>
                <a:pt x="0" y="2384927"/>
              </a:lnTo>
              <a:lnTo>
                <a:pt x="244740" y="23849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F00E3-EA75-4F9C-87B7-DE4A69AE3BD6}">
      <dsp:nvSpPr>
        <dsp:cNvPr id="0" name=""/>
        <dsp:cNvSpPr/>
      </dsp:nvSpPr>
      <dsp:spPr>
        <a:xfrm>
          <a:off x="3234215" y="4123115"/>
          <a:ext cx="1770399" cy="1106499"/>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CNA’s visualize skin with each repositioning and communicate results with RN</a:t>
          </a:r>
          <a:endParaRPr lang="en-US" sz="1200" kern="1200" dirty="0"/>
        </a:p>
      </dsp:txBody>
      <dsp:txXfrm>
        <a:off x="3266623" y="4155523"/>
        <a:ext cx="1705583" cy="1041683"/>
      </dsp:txXfrm>
    </dsp:sp>
    <dsp:sp modelId="{E72A9CD5-2D12-4C34-AE21-73FA75CE53B7}">
      <dsp:nvSpPr>
        <dsp:cNvPr id="0" name=""/>
        <dsp:cNvSpPr/>
      </dsp:nvSpPr>
      <dsp:spPr>
        <a:xfrm>
          <a:off x="5559409" y="1169291"/>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Recognition of areas of patient vulnerability (i.e., medical devices, lying on surfaces ≥ 2hours, areas of decreased sensation, decreased perfusion)</a:t>
          </a:r>
        </a:p>
      </dsp:txBody>
      <dsp:txXfrm>
        <a:off x="5591817" y="1201699"/>
        <a:ext cx="2148183" cy="1041683"/>
      </dsp:txXfrm>
    </dsp:sp>
    <dsp:sp modelId="{93D31333-ED47-49AC-A1A0-22D106974BDA}">
      <dsp:nvSpPr>
        <dsp:cNvPr id="0" name=""/>
        <dsp:cNvSpPr/>
      </dsp:nvSpPr>
      <dsp:spPr>
        <a:xfrm>
          <a:off x="5780709" y="2275791"/>
          <a:ext cx="221295" cy="727401"/>
        </a:xfrm>
        <a:custGeom>
          <a:avLst/>
          <a:gdLst/>
          <a:ahLst/>
          <a:cxnLst/>
          <a:rect l="0" t="0" r="0" b="0"/>
          <a:pathLst>
            <a:path>
              <a:moveTo>
                <a:pt x="0" y="0"/>
              </a:moveTo>
              <a:lnTo>
                <a:pt x="0" y="727401"/>
              </a:lnTo>
              <a:lnTo>
                <a:pt x="221295" y="7274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9A413-9AEA-454B-A44F-916CCF2B6643}">
      <dsp:nvSpPr>
        <dsp:cNvPr id="0" name=""/>
        <dsp:cNvSpPr/>
      </dsp:nvSpPr>
      <dsp:spPr>
        <a:xfrm>
          <a:off x="6002005" y="2449943"/>
          <a:ext cx="1770399" cy="1106499"/>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Creation of individualized care plan after risk assessment</a:t>
          </a:r>
        </a:p>
      </dsp:txBody>
      <dsp:txXfrm>
        <a:off x="6034413" y="2482351"/>
        <a:ext cx="1705583" cy="1041683"/>
      </dsp:txXfrm>
    </dsp:sp>
    <dsp:sp modelId="{EDABB5E0-8BBE-47EF-933F-A27D0531A812}">
      <dsp:nvSpPr>
        <dsp:cNvPr id="0" name=""/>
        <dsp:cNvSpPr/>
      </dsp:nvSpPr>
      <dsp:spPr>
        <a:xfrm>
          <a:off x="5780709" y="2275791"/>
          <a:ext cx="196315" cy="1978543"/>
        </a:xfrm>
        <a:custGeom>
          <a:avLst/>
          <a:gdLst/>
          <a:ahLst/>
          <a:cxnLst/>
          <a:rect l="0" t="0" r="0" b="0"/>
          <a:pathLst>
            <a:path>
              <a:moveTo>
                <a:pt x="0" y="0"/>
              </a:moveTo>
              <a:lnTo>
                <a:pt x="0" y="1978543"/>
              </a:lnTo>
              <a:lnTo>
                <a:pt x="196315" y="1978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55667-10B4-4D49-8314-F648015A7209}">
      <dsp:nvSpPr>
        <dsp:cNvPr id="0" name=""/>
        <dsp:cNvSpPr/>
      </dsp:nvSpPr>
      <dsp:spPr>
        <a:xfrm>
          <a:off x="5977024" y="3701085"/>
          <a:ext cx="1770399" cy="1106499"/>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Use </a:t>
          </a:r>
          <a:r>
            <a:rPr lang="en-US" sz="1200" kern="1200" dirty="0"/>
            <a:t>of tools to decrease patient risk (ex. Mepilex, waffle cushion, silicone dressing)</a:t>
          </a:r>
        </a:p>
      </dsp:txBody>
      <dsp:txXfrm>
        <a:off x="6009432" y="3733493"/>
        <a:ext cx="1705583" cy="1041683"/>
      </dsp:txXfrm>
    </dsp:sp>
    <dsp:sp modelId="{23496D0C-998F-4A1B-8FDE-5E8E55CA103C}">
      <dsp:nvSpPr>
        <dsp:cNvPr id="0" name=""/>
        <dsp:cNvSpPr/>
      </dsp:nvSpPr>
      <dsp:spPr>
        <a:xfrm>
          <a:off x="8302600" y="1153668"/>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Evaluate HAPI incidences within quality review process</a:t>
          </a:r>
        </a:p>
      </dsp:txBody>
      <dsp:txXfrm>
        <a:off x="8335008" y="1186076"/>
        <a:ext cx="2148183" cy="1041683"/>
      </dsp:txXfrm>
    </dsp:sp>
    <dsp:sp modelId="{ADA63DF2-3CF0-4C45-BD85-1A1D16E48CBC}">
      <dsp:nvSpPr>
        <dsp:cNvPr id="0" name=""/>
        <dsp:cNvSpPr/>
      </dsp:nvSpPr>
      <dsp:spPr>
        <a:xfrm>
          <a:off x="8523900" y="2260168"/>
          <a:ext cx="221300" cy="743025"/>
        </a:xfrm>
        <a:custGeom>
          <a:avLst/>
          <a:gdLst/>
          <a:ahLst/>
          <a:cxnLst/>
          <a:rect l="0" t="0" r="0" b="0"/>
          <a:pathLst>
            <a:path>
              <a:moveTo>
                <a:pt x="0" y="0"/>
              </a:moveTo>
              <a:lnTo>
                <a:pt x="0" y="743025"/>
              </a:lnTo>
              <a:lnTo>
                <a:pt x="221300" y="743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CCA60D-7F51-411B-B126-989B3A9A02EF}">
      <dsp:nvSpPr>
        <dsp:cNvPr id="0" name=""/>
        <dsp:cNvSpPr/>
      </dsp:nvSpPr>
      <dsp:spPr>
        <a:xfrm>
          <a:off x="8745200" y="2449943"/>
          <a:ext cx="1770399" cy="1106499"/>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Identify if “4 eyes in 4 hours” was completed and documented</a:t>
          </a:r>
        </a:p>
      </dsp:txBody>
      <dsp:txXfrm>
        <a:off x="8777608" y="2482351"/>
        <a:ext cx="1705583" cy="1041683"/>
      </dsp:txXfrm>
    </dsp:sp>
    <dsp:sp modelId="{D96F7EEB-3B7E-44E2-9541-A6C9E00AA0C1}">
      <dsp:nvSpPr>
        <dsp:cNvPr id="0" name=""/>
        <dsp:cNvSpPr/>
      </dsp:nvSpPr>
      <dsp:spPr>
        <a:xfrm>
          <a:off x="8523900" y="2260168"/>
          <a:ext cx="221300" cy="2267705"/>
        </a:xfrm>
        <a:custGeom>
          <a:avLst/>
          <a:gdLst/>
          <a:ahLst/>
          <a:cxnLst/>
          <a:rect l="0" t="0" r="0" b="0"/>
          <a:pathLst>
            <a:path>
              <a:moveTo>
                <a:pt x="0" y="0"/>
              </a:moveTo>
              <a:lnTo>
                <a:pt x="0" y="2267705"/>
              </a:lnTo>
              <a:lnTo>
                <a:pt x="221300" y="22677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DBC460-2CFE-4A62-8832-5837EF81C00F}">
      <dsp:nvSpPr>
        <dsp:cNvPr id="0" name=""/>
        <dsp:cNvSpPr/>
      </dsp:nvSpPr>
      <dsp:spPr>
        <a:xfrm>
          <a:off x="8745200" y="3974623"/>
          <a:ext cx="1770399" cy="1106499"/>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Evaluate if assessment and treatment orders were completed as prescribed</a:t>
          </a:r>
        </a:p>
      </dsp:txBody>
      <dsp:txXfrm>
        <a:off x="8777608" y="4007031"/>
        <a:ext cx="1705583" cy="1041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EA68A-7669-457E-87C5-83479B4F486E}">
      <dsp:nvSpPr>
        <dsp:cNvPr id="0" name=""/>
        <dsp:cNvSpPr/>
      </dsp:nvSpPr>
      <dsp:spPr>
        <a:xfrm rot="5400000">
          <a:off x="7217460" y="-3167091"/>
          <a:ext cx="584586" cy="70680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Recognize vulnerable populations and intrinsic/extrinsic risk factors </a:t>
          </a:r>
        </a:p>
      </dsp:txBody>
      <dsp:txXfrm rot="-5400000">
        <a:off x="3975752" y="103154"/>
        <a:ext cx="7039466" cy="527512"/>
      </dsp:txXfrm>
    </dsp:sp>
    <dsp:sp modelId="{428D3796-E10B-4D99-9AB2-521CAB219C41}">
      <dsp:nvSpPr>
        <dsp:cNvPr id="0" name=""/>
        <dsp:cNvSpPr/>
      </dsp:nvSpPr>
      <dsp:spPr>
        <a:xfrm>
          <a:off x="0" y="1543"/>
          <a:ext cx="3975751" cy="73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Calibri" panose="020F0502020204030204" pitchFamily="34" charset="0"/>
              <a:cs typeface="Calibri" panose="020F0502020204030204" pitchFamily="34" charset="0"/>
            </a:rPr>
            <a:t>Recognize</a:t>
          </a:r>
        </a:p>
      </dsp:txBody>
      <dsp:txXfrm>
        <a:off x="35671" y="37214"/>
        <a:ext cx="3904409" cy="659390"/>
      </dsp:txXfrm>
    </dsp:sp>
    <dsp:sp modelId="{3EC21ACF-CDF9-440C-A936-37C34D91EAC0}">
      <dsp:nvSpPr>
        <dsp:cNvPr id="0" name=""/>
        <dsp:cNvSpPr/>
      </dsp:nvSpPr>
      <dsp:spPr>
        <a:xfrm rot="5400000">
          <a:off x="7217460" y="-2399821"/>
          <a:ext cx="584586" cy="70680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Utilize evidence-based Implementation Strategies to prevent/manage skin</a:t>
          </a:r>
        </a:p>
      </dsp:txBody>
      <dsp:txXfrm rot="-5400000">
        <a:off x="3975752" y="870424"/>
        <a:ext cx="7039466" cy="527512"/>
      </dsp:txXfrm>
    </dsp:sp>
    <dsp:sp modelId="{AB830A47-0076-4014-8699-15A0C0B5C9F0}">
      <dsp:nvSpPr>
        <dsp:cNvPr id="0" name=""/>
        <dsp:cNvSpPr/>
      </dsp:nvSpPr>
      <dsp:spPr>
        <a:xfrm>
          <a:off x="0" y="768813"/>
          <a:ext cx="3975751" cy="73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Calibri" panose="020F0502020204030204" pitchFamily="34" charset="0"/>
              <a:cs typeface="Calibri" panose="020F0502020204030204" pitchFamily="34" charset="0"/>
            </a:rPr>
            <a:t>Utilize</a:t>
          </a:r>
        </a:p>
      </dsp:txBody>
      <dsp:txXfrm>
        <a:off x="35671" y="804484"/>
        <a:ext cx="3904409" cy="659390"/>
      </dsp:txXfrm>
    </dsp:sp>
    <dsp:sp modelId="{1E49DED5-9714-4F84-8609-A692B81A3343}">
      <dsp:nvSpPr>
        <dsp:cNvPr id="0" name=""/>
        <dsp:cNvSpPr/>
      </dsp:nvSpPr>
      <dsp:spPr>
        <a:xfrm rot="5400000">
          <a:off x="7217460" y="-1632552"/>
          <a:ext cx="584586" cy="70680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Create Standard Workflows for your Teams</a:t>
          </a:r>
        </a:p>
        <a:p>
          <a:pPr marL="342900" lvl="2"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(ex. Skin assessment, care planning)</a:t>
          </a:r>
        </a:p>
      </dsp:txBody>
      <dsp:txXfrm rot="-5400000">
        <a:off x="3975752" y="1637693"/>
        <a:ext cx="7039466" cy="527512"/>
      </dsp:txXfrm>
    </dsp:sp>
    <dsp:sp modelId="{E621954B-94D2-4093-A65E-14333BC8A977}">
      <dsp:nvSpPr>
        <dsp:cNvPr id="0" name=""/>
        <dsp:cNvSpPr/>
      </dsp:nvSpPr>
      <dsp:spPr>
        <a:xfrm>
          <a:off x="0" y="1536082"/>
          <a:ext cx="3975751" cy="73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Calibri" panose="020F0502020204030204" pitchFamily="34" charset="0"/>
              <a:cs typeface="Calibri" panose="020F0502020204030204" pitchFamily="34" charset="0"/>
            </a:rPr>
            <a:t>Create</a:t>
          </a:r>
        </a:p>
      </dsp:txBody>
      <dsp:txXfrm>
        <a:off x="35671" y="1571753"/>
        <a:ext cx="3904409" cy="659390"/>
      </dsp:txXfrm>
    </dsp:sp>
    <dsp:sp modelId="{A2B8802F-6232-43CD-ADCC-B2A1C2CCF131}">
      <dsp:nvSpPr>
        <dsp:cNvPr id="0" name=""/>
        <dsp:cNvSpPr/>
      </dsp:nvSpPr>
      <dsp:spPr>
        <a:xfrm rot="5400000">
          <a:off x="7065380" y="-790158"/>
          <a:ext cx="874079" cy="70611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Initiate quality review process for HAPI incidence within facility</a:t>
          </a:r>
        </a:p>
        <a:p>
          <a:pPr marL="342900" lvl="2"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Evaluate if comprehensive skin assessment was done </a:t>
          </a:r>
        </a:p>
        <a:p>
          <a:pPr marL="342900" lvl="2"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Ensure assessment and treatment orders are current</a:t>
          </a:r>
        </a:p>
      </dsp:txBody>
      <dsp:txXfrm rot="-5400000">
        <a:off x="3971870" y="2346021"/>
        <a:ext cx="7018431" cy="788741"/>
      </dsp:txXfrm>
    </dsp:sp>
    <dsp:sp modelId="{5CB92893-748F-4D57-BFF4-1CC30018DD72}">
      <dsp:nvSpPr>
        <dsp:cNvPr id="0" name=""/>
        <dsp:cNvSpPr/>
      </dsp:nvSpPr>
      <dsp:spPr>
        <a:xfrm>
          <a:off x="0" y="2375025"/>
          <a:ext cx="3971869" cy="73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panose="020F0502020204030204" pitchFamily="34" charset="0"/>
              <a:cs typeface="Calibri" panose="020F0502020204030204" pitchFamily="34" charset="0"/>
            </a:rPr>
            <a:t>Initiate</a:t>
          </a:r>
        </a:p>
      </dsp:txBody>
      <dsp:txXfrm>
        <a:off x="35671" y="2410696"/>
        <a:ext cx="3900527" cy="659390"/>
      </dsp:txXfrm>
    </dsp:sp>
    <dsp:sp modelId="{93DD5E0B-0396-4436-BEB1-53C21B359273}">
      <dsp:nvSpPr>
        <dsp:cNvPr id="0" name=""/>
        <dsp:cNvSpPr/>
      </dsp:nvSpPr>
      <dsp:spPr>
        <a:xfrm rot="5400000">
          <a:off x="7178656" y="45332"/>
          <a:ext cx="584586" cy="70680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Evaluate your facility incidence and prevalence rates</a:t>
          </a:r>
        </a:p>
      </dsp:txBody>
      <dsp:txXfrm rot="-5400000">
        <a:off x="3936948" y="3315578"/>
        <a:ext cx="7039466" cy="527512"/>
      </dsp:txXfrm>
    </dsp:sp>
    <dsp:sp modelId="{E7553715-E156-42F9-A344-919C6FFE0529}">
      <dsp:nvSpPr>
        <dsp:cNvPr id="0" name=""/>
        <dsp:cNvSpPr/>
      </dsp:nvSpPr>
      <dsp:spPr>
        <a:xfrm>
          <a:off x="0" y="3213967"/>
          <a:ext cx="3975751" cy="73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panose="020F0502020204030204" pitchFamily="34" charset="0"/>
              <a:cs typeface="Calibri" panose="020F0502020204030204" pitchFamily="34" charset="0"/>
            </a:rPr>
            <a:t>Evaluate</a:t>
          </a:r>
        </a:p>
      </dsp:txBody>
      <dsp:txXfrm>
        <a:off x="35671" y="3249638"/>
        <a:ext cx="3904409" cy="659390"/>
      </dsp:txXfrm>
    </dsp:sp>
    <dsp:sp modelId="{C3634918-C920-48D4-B8A5-36202FB8D1F7}">
      <dsp:nvSpPr>
        <dsp:cNvPr id="0" name=""/>
        <dsp:cNvSpPr/>
      </dsp:nvSpPr>
      <dsp:spPr>
        <a:xfrm rot="5400000">
          <a:off x="7217460" y="812602"/>
          <a:ext cx="584586" cy="70680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Identify community and population risks</a:t>
          </a:r>
        </a:p>
        <a:p>
          <a:pPr marL="342900" lvl="2"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(i.e., Emergency Department, OR, transfer from SNF)</a:t>
          </a:r>
          <a:endParaRPr lang="en-US" sz="1000" kern="1200" dirty="0">
            <a:latin typeface="Calibri" panose="020F0502020204030204" pitchFamily="34" charset="0"/>
            <a:cs typeface="Calibri" panose="020F0502020204030204" pitchFamily="34" charset="0"/>
          </a:endParaRPr>
        </a:p>
      </dsp:txBody>
      <dsp:txXfrm rot="-5400000">
        <a:off x="3975752" y="4082848"/>
        <a:ext cx="7039466" cy="527512"/>
      </dsp:txXfrm>
    </dsp:sp>
    <dsp:sp modelId="{D54EA89D-37B7-462C-86EE-F023305DE4F6}">
      <dsp:nvSpPr>
        <dsp:cNvPr id="0" name=""/>
        <dsp:cNvSpPr/>
      </dsp:nvSpPr>
      <dsp:spPr>
        <a:xfrm>
          <a:off x="0" y="3981237"/>
          <a:ext cx="3975751" cy="73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panose="020F0502020204030204" pitchFamily="34" charset="0"/>
              <a:cs typeface="Calibri" panose="020F0502020204030204" pitchFamily="34" charset="0"/>
            </a:rPr>
            <a:t>Identify</a:t>
          </a:r>
        </a:p>
      </dsp:txBody>
      <dsp:txXfrm>
        <a:off x="35671" y="4016908"/>
        <a:ext cx="3904409" cy="659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6D157-469B-497B-AD3C-E5BF99A6F6CE}">
      <dsp:nvSpPr>
        <dsp:cNvPr id="0" name=""/>
        <dsp:cNvSpPr/>
      </dsp:nvSpPr>
      <dsp:spPr>
        <a:xfrm>
          <a:off x="0" y="152397"/>
          <a:ext cx="11137900"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Extrinsic</a:t>
          </a:r>
          <a:endParaRPr lang="en-US" sz="1900" kern="1200"/>
        </a:p>
      </dsp:txBody>
      <dsp:txXfrm>
        <a:off x="0" y="152397"/>
        <a:ext cx="11137900" cy="547200"/>
      </dsp:txXfrm>
    </dsp:sp>
    <dsp:sp modelId="{0AC5D3C3-5B29-4D16-8BBC-9FADC8020FFC}">
      <dsp:nvSpPr>
        <dsp:cNvPr id="0" name=""/>
        <dsp:cNvSpPr/>
      </dsp:nvSpPr>
      <dsp:spPr>
        <a:xfrm>
          <a:off x="0" y="671625"/>
          <a:ext cx="11137900" cy="42025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Pressure </a:t>
          </a:r>
        </a:p>
        <a:p>
          <a:pPr marL="342900" lvl="2" indent="-171450" algn="l" defTabSz="844550">
            <a:lnSpc>
              <a:spcPct val="90000"/>
            </a:lnSpc>
            <a:spcBef>
              <a:spcPct val="0"/>
            </a:spcBef>
            <a:spcAft>
              <a:spcPct val="15000"/>
            </a:spcAft>
            <a:buChar char="•"/>
          </a:pPr>
          <a:r>
            <a:rPr lang="en-US" sz="1900" kern="1200" dirty="0"/>
            <a:t>F</a:t>
          </a:r>
          <a:r>
            <a:rPr lang="en-US" sz="1900" b="0" kern="1200" dirty="0"/>
            <a:t>orce applied perpendicular to tissue</a:t>
          </a:r>
          <a:endParaRPr lang="en-US" sz="1900" kern="1200" dirty="0"/>
        </a:p>
        <a:p>
          <a:pPr marL="342900" lvl="2" indent="-171450" algn="l" defTabSz="844550">
            <a:lnSpc>
              <a:spcPct val="90000"/>
            </a:lnSpc>
            <a:spcBef>
              <a:spcPct val="0"/>
            </a:spcBef>
            <a:spcAft>
              <a:spcPct val="15000"/>
            </a:spcAft>
            <a:buChar char="•"/>
          </a:pPr>
          <a:r>
            <a:rPr lang="en-US" sz="1900" kern="1200" dirty="0"/>
            <a:t>T</a:t>
          </a:r>
          <a:r>
            <a:rPr lang="en-US" sz="1900" b="0" i="0" kern="1200" dirty="0"/>
            <a:t>end to be uniform or circular in shape; neat appearance</a:t>
          </a:r>
          <a:endParaRPr lang="en-US" sz="1900" kern="1200" dirty="0"/>
        </a:p>
        <a:p>
          <a:pPr marL="171450" lvl="1" indent="-171450" algn="l" defTabSz="844550">
            <a:lnSpc>
              <a:spcPct val="90000"/>
            </a:lnSpc>
            <a:spcBef>
              <a:spcPct val="0"/>
            </a:spcBef>
            <a:spcAft>
              <a:spcPct val="15000"/>
            </a:spcAft>
            <a:buChar char="•"/>
          </a:pPr>
          <a:r>
            <a:rPr lang="en-US" sz="1900" b="1" kern="1200" dirty="0"/>
            <a:t>Shear </a:t>
          </a:r>
        </a:p>
        <a:p>
          <a:pPr marL="342900" lvl="2" indent="-171450" algn="l" defTabSz="844550">
            <a:lnSpc>
              <a:spcPct val="90000"/>
            </a:lnSpc>
            <a:spcBef>
              <a:spcPct val="0"/>
            </a:spcBef>
            <a:spcAft>
              <a:spcPct val="15000"/>
            </a:spcAft>
            <a:buChar char="•"/>
          </a:pPr>
          <a:r>
            <a:rPr lang="en-US" sz="1900" kern="1200" dirty="0"/>
            <a:t>A</a:t>
          </a:r>
          <a:r>
            <a:rPr lang="en-US" sz="1900" b="0" kern="1200" dirty="0"/>
            <a:t>ction or stress which causes two contiguous internal parts of the body to deform in the transverse plane</a:t>
          </a:r>
          <a:endParaRPr lang="en-US" sz="1900" kern="1200" dirty="0"/>
        </a:p>
        <a:p>
          <a:pPr marL="342900" lvl="2" indent="-171450" algn="l" defTabSz="844550">
            <a:lnSpc>
              <a:spcPct val="90000"/>
            </a:lnSpc>
            <a:spcBef>
              <a:spcPct val="0"/>
            </a:spcBef>
            <a:spcAft>
              <a:spcPct val="15000"/>
            </a:spcAft>
            <a:buChar char="•"/>
          </a:pPr>
          <a:r>
            <a:rPr lang="en-US" sz="1900" kern="1200" dirty="0"/>
            <a:t>T</a:t>
          </a:r>
          <a:r>
            <a:rPr lang="en-US" sz="1900" b="0" i="0" kern="1200" dirty="0"/>
            <a:t>end to cause deeper tissue damage, may not be immediately visible; skin edges may also be ragged</a:t>
          </a:r>
          <a:endParaRPr lang="en-US" sz="1900" kern="1200" dirty="0"/>
        </a:p>
        <a:p>
          <a:pPr marL="171450" lvl="1" indent="-171450" algn="l" defTabSz="844550">
            <a:lnSpc>
              <a:spcPct val="90000"/>
            </a:lnSpc>
            <a:spcBef>
              <a:spcPct val="0"/>
            </a:spcBef>
            <a:spcAft>
              <a:spcPct val="15000"/>
            </a:spcAft>
            <a:buChar char="•"/>
          </a:pPr>
          <a:r>
            <a:rPr lang="en-US" sz="1900" b="1" kern="1200" dirty="0"/>
            <a:t>Friction </a:t>
          </a:r>
        </a:p>
        <a:p>
          <a:pPr marL="342900" lvl="2" indent="-171450" algn="l" defTabSz="844550">
            <a:lnSpc>
              <a:spcPct val="90000"/>
            </a:lnSpc>
            <a:spcBef>
              <a:spcPct val="0"/>
            </a:spcBef>
            <a:spcAft>
              <a:spcPct val="15000"/>
            </a:spcAft>
            <a:buChar char="•"/>
          </a:pPr>
          <a:r>
            <a:rPr lang="en-US" sz="1900" kern="1200" dirty="0"/>
            <a:t>C</a:t>
          </a:r>
          <a:r>
            <a:rPr lang="en-US" sz="1900" b="0" kern="1200" dirty="0"/>
            <a:t>ontact force parallel to the skin surface in case of sliding (sliding surfaces along each other)</a:t>
          </a:r>
          <a:endParaRPr lang="en-US" sz="1900" kern="1200" dirty="0"/>
        </a:p>
        <a:p>
          <a:pPr marL="342900" lvl="2" indent="-171450" algn="l" defTabSz="844550">
            <a:lnSpc>
              <a:spcPct val="90000"/>
            </a:lnSpc>
            <a:spcBef>
              <a:spcPct val="0"/>
            </a:spcBef>
            <a:spcAft>
              <a:spcPct val="15000"/>
            </a:spcAft>
            <a:buChar char="•"/>
          </a:pPr>
          <a:r>
            <a:rPr lang="en-US" sz="1900" kern="1200" dirty="0"/>
            <a:t>O</a:t>
          </a:r>
          <a:r>
            <a:rPr lang="en-US" sz="1900" b="0" i="0" kern="1200" dirty="0"/>
            <a:t>ften presents as a shallow, stripped and painful area; characterized by messy wounds with ragged edges</a:t>
          </a:r>
          <a:endParaRPr lang="en-US" sz="1900" kern="1200" dirty="0"/>
        </a:p>
        <a:p>
          <a:pPr marL="171450" lvl="1" indent="-171450" algn="l" defTabSz="844550">
            <a:lnSpc>
              <a:spcPct val="90000"/>
            </a:lnSpc>
            <a:spcBef>
              <a:spcPct val="0"/>
            </a:spcBef>
            <a:spcAft>
              <a:spcPct val="15000"/>
            </a:spcAft>
            <a:buChar char="•"/>
          </a:pPr>
          <a:r>
            <a:rPr lang="en-US" sz="1900" b="1" kern="1200" dirty="0"/>
            <a:t>Skin Microclimate </a:t>
          </a:r>
        </a:p>
        <a:p>
          <a:pPr marL="342900" lvl="2" indent="-171450" algn="l" defTabSz="844550">
            <a:lnSpc>
              <a:spcPct val="90000"/>
            </a:lnSpc>
            <a:spcBef>
              <a:spcPct val="0"/>
            </a:spcBef>
            <a:spcAft>
              <a:spcPct val="15000"/>
            </a:spcAft>
            <a:buChar char="•"/>
          </a:pPr>
          <a:r>
            <a:rPr lang="en-US" sz="1900" kern="1200" dirty="0"/>
            <a:t>L</a:t>
          </a:r>
          <a:r>
            <a:rPr lang="en-US" sz="1900" b="0" kern="1200" dirty="0"/>
            <a:t>ocal tissue temperature and moisture at the body/support surface interface</a:t>
          </a:r>
          <a:endParaRPr lang="en-US" sz="1900" kern="1200" dirty="0"/>
        </a:p>
        <a:p>
          <a:pPr marL="342900" lvl="2" indent="-171450" algn="l" defTabSz="844550">
            <a:lnSpc>
              <a:spcPct val="90000"/>
            </a:lnSpc>
            <a:spcBef>
              <a:spcPct val="0"/>
            </a:spcBef>
            <a:spcAft>
              <a:spcPct val="15000"/>
            </a:spcAft>
            <a:buChar char="•"/>
          </a:pPr>
          <a:r>
            <a:rPr lang="en-US" sz="1900" b="0" i="0" kern="1200" dirty="0"/>
            <a:t>Moisture is known to impact the ability of the skin to function</a:t>
          </a:r>
          <a:endParaRPr lang="en-US" sz="1900" kern="1200" dirty="0"/>
        </a:p>
      </dsp:txBody>
      <dsp:txXfrm>
        <a:off x="0" y="671625"/>
        <a:ext cx="11137900" cy="4202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6BE55-D20E-4D56-9A72-CCB69DC7091C}">
      <dsp:nvSpPr>
        <dsp:cNvPr id="0" name=""/>
        <dsp:cNvSpPr/>
      </dsp:nvSpPr>
      <dsp:spPr>
        <a:xfrm>
          <a:off x="2980" y="613436"/>
          <a:ext cx="2364358" cy="14186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ANYONE ON SURFACES &gt;2 HOURS (I.E. EMERGENCY ROOM, SURGICAL SERVICES, DIAGNOSTIC IMAGING )</a:t>
          </a:r>
        </a:p>
      </dsp:txBody>
      <dsp:txXfrm>
        <a:off x="2980" y="613436"/>
        <a:ext cx="2364358" cy="1418614"/>
      </dsp:txXfrm>
    </dsp:sp>
    <dsp:sp modelId="{A2BEB292-5949-4256-A277-33E7877994E4}">
      <dsp:nvSpPr>
        <dsp:cNvPr id="0" name=""/>
        <dsp:cNvSpPr/>
      </dsp:nvSpPr>
      <dsp:spPr>
        <a:xfrm>
          <a:off x="2603774" y="613436"/>
          <a:ext cx="2364358" cy="14186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BP BELOW 100/55</a:t>
          </a:r>
          <a:endParaRPr lang="en-US" sz="1800" kern="1200" dirty="0"/>
        </a:p>
      </dsp:txBody>
      <dsp:txXfrm>
        <a:off x="2603774" y="613436"/>
        <a:ext cx="2364358" cy="1418614"/>
      </dsp:txXfrm>
    </dsp:sp>
    <dsp:sp modelId="{AB8049FC-813E-408E-BE81-7857B655C41D}">
      <dsp:nvSpPr>
        <dsp:cNvPr id="0" name=""/>
        <dsp:cNvSpPr/>
      </dsp:nvSpPr>
      <dsp:spPr>
        <a:xfrm>
          <a:off x="5204567" y="613436"/>
          <a:ext cx="2364358" cy="14186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HCT BELOW 30 (HGB BELOW 10)</a:t>
          </a:r>
          <a:endParaRPr lang="en-US" sz="1800" kern="1200" dirty="0"/>
        </a:p>
      </dsp:txBody>
      <dsp:txXfrm>
        <a:off x="5204567" y="613436"/>
        <a:ext cx="2364358" cy="1418614"/>
      </dsp:txXfrm>
    </dsp:sp>
    <dsp:sp modelId="{AD69755A-9FFE-4984-B40B-069832A31115}">
      <dsp:nvSpPr>
        <dsp:cNvPr id="0" name=""/>
        <dsp:cNvSpPr/>
      </dsp:nvSpPr>
      <dsp:spPr>
        <a:xfrm>
          <a:off x="7805361" y="613436"/>
          <a:ext cx="2364358" cy="14186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SHOCK: SEPTIC, NEUROGENIC, CARDIAC</a:t>
          </a:r>
          <a:endParaRPr lang="en-US" sz="1800" kern="1200"/>
        </a:p>
      </dsp:txBody>
      <dsp:txXfrm>
        <a:off x="7805361" y="613436"/>
        <a:ext cx="2364358" cy="1418614"/>
      </dsp:txXfrm>
    </dsp:sp>
    <dsp:sp modelId="{D2338E8E-559B-4424-9C76-9EE2CBA782E8}">
      <dsp:nvSpPr>
        <dsp:cNvPr id="0" name=""/>
        <dsp:cNvSpPr/>
      </dsp:nvSpPr>
      <dsp:spPr>
        <a:xfrm>
          <a:off x="2980" y="2268486"/>
          <a:ext cx="2364358" cy="14186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DIALYSIS</a:t>
          </a:r>
          <a:endParaRPr lang="en-US" sz="1800" kern="1200"/>
        </a:p>
      </dsp:txBody>
      <dsp:txXfrm>
        <a:off x="2980" y="2268486"/>
        <a:ext cx="2364358" cy="1418614"/>
      </dsp:txXfrm>
    </dsp:sp>
    <dsp:sp modelId="{BDE891F7-AFE8-478E-AAB6-B3298987E2A3}">
      <dsp:nvSpPr>
        <dsp:cNvPr id="0" name=""/>
        <dsp:cNvSpPr/>
      </dsp:nvSpPr>
      <dsp:spPr>
        <a:xfrm>
          <a:off x="2631484" y="2259251"/>
          <a:ext cx="2364358" cy="14186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PROJECTED MULTIPLE SURGERIES</a:t>
          </a:r>
          <a:endParaRPr lang="en-US" sz="1800" kern="1200" dirty="0"/>
        </a:p>
      </dsp:txBody>
      <dsp:txXfrm>
        <a:off x="2631484" y="2259251"/>
        <a:ext cx="2364358" cy="1418614"/>
      </dsp:txXfrm>
    </dsp:sp>
    <dsp:sp modelId="{2723E877-C722-455E-9FC2-F78DFEC29641}">
      <dsp:nvSpPr>
        <dsp:cNvPr id="0" name=""/>
        <dsp:cNvSpPr/>
      </dsp:nvSpPr>
      <dsp:spPr>
        <a:xfrm>
          <a:off x="5204567" y="2268486"/>
          <a:ext cx="2364358" cy="14186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0" i="0" kern="1200" baseline="0"/>
            <a:t>SPINAL CORD INJURY/SPINA BIFIDA</a:t>
          </a:r>
          <a:endParaRPr lang="en-US" sz="1800" kern="1200"/>
        </a:p>
      </dsp:txBody>
      <dsp:txXfrm>
        <a:off x="5204567" y="2268486"/>
        <a:ext cx="2364358" cy="1418614"/>
      </dsp:txXfrm>
    </dsp:sp>
    <dsp:sp modelId="{3E01CAE1-EA84-4699-AC7B-ADB1AC7F5F78}">
      <dsp:nvSpPr>
        <dsp:cNvPr id="0" name=""/>
        <dsp:cNvSpPr/>
      </dsp:nvSpPr>
      <dsp:spPr>
        <a:xfrm>
          <a:off x="7805361" y="2268486"/>
          <a:ext cx="2364358" cy="14186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STROKE OR NEUROLOGICAL DISORDER</a:t>
          </a:r>
          <a:endParaRPr lang="en-US" sz="1800" kern="1200" dirty="0"/>
        </a:p>
      </dsp:txBody>
      <dsp:txXfrm>
        <a:off x="7805361" y="2268486"/>
        <a:ext cx="2364358" cy="1418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E6871-A4C3-4F97-B1E5-A41B77FE17A4}">
      <dsp:nvSpPr>
        <dsp:cNvPr id="0" name=""/>
        <dsp:cNvSpPr/>
      </dsp:nvSpPr>
      <dsp:spPr>
        <a:xfrm>
          <a:off x="0" y="68500"/>
          <a:ext cx="11137900" cy="9149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t>Utilize comprehensive </a:t>
          </a:r>
          <a:r>
            <a:rPr lang="en-US" sz="2300" b="0" u="sng" kern="1200" dirty="0"/>
            <a:t>skin assessment and risk assessment </a:t>
          </a:r>
          <a:r>
            <a:rPr lang="en-US" sz="2300" b="0" kern="1200" dirty="0"/>
            <a:t>from the Braden to build an individualized plan of care for patient</a:t>
          </a:r>
          <a:endParaRPr lang="en-US" sz="2300" kern="1200" dirty="0"/>
        </a:p>
      </dsp:txBody>
      <dsp:txXfrm>
        <a:off x="44664" y="113164"/>
        <a:ext cx="11048572" cy="825612"/>
      </dsp:txXfrm>
    </dsp:sp>
    <dsp:sp modelId="{B0A8DD1A-BEF2-4471-9AC8-1B4F48866ADC}">
      <dsp:nvSpPr>
        <dsp:cNvPr id="0" name=""/>
        <dsp:cNvSpPr/>
      </dsp:nvSpPr>
      <dsp:spPr>
        <a:xfrm>
          <a:off x="0" y="1049680"/>
          <a:ext cx="11137900" cy="9149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t>RN scope of practice is to assess and document findings of comprehensive skin assessment (“4 EYES IN 4 HOURS” – this method uses 2 RNs to complete the initial skin assessment) </a:t>
          </a:r>
          <a:endParaRPr lang="en-US" sz="2300" kern="1200" dirty="0"/>
        </a:p>
      </dsp:txBody>
      <dsp:txXfrm>
        <a:off x="44664" y="1094344"/>
        <a:ext cx="11048572" cy="825612"/>
      </dsp:txXfrm>
    </dsp:sp>
    <dsp:sp modelId="{658EEB82-1025-4C7D-BB6D-38AA0E78A21C}">
      <dsp:nvSpPr>
        <dsp:cNvPr id="0" name=""/>
        <dsp:cNvSpPr/>
      </dsp:nvSpPr>
      <dsp:spPr>
        <a:xfrm>
          <a:off x="0" y="1964620"/>
          <a:ext cx="111379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6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t>	Note: Other care providers may be within scope of practice to perform and document a comprehensive 	skin assessment</a:t>
          </a:r>
          <a:endParaRPr lang="en-US" sz="1800" kern="1200" dirty="0"/>
        </a:p>
      </dsp:txBody>
      <dsp:txXfrm>
        <a:off x="0" y="1964620"/>
        <a:ext cx="11137900" cy="571320"/>
      </dsp:txXfrm>
    </dsp:sp>
    <dsp:sp modelId="{05554938-3DE5-46E2-9C01-14EEB9BFBCCA}">
      <dsp:nvSpPr>
        <dsp:cNvPr id="0" name=""/>
        <dsp:cNvSpPr/>
      </dsp:nvSpPr>
      <dsp:spPr>
        <a:xfrm>
          <a:off x="0" y="2535941"/>
          <a:ext cx="11137900" cy="9149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t>CNA should examine skin each time patient is repositioned or cleaned and share results with RN </a:t>
          </a:r>
          <a:endParaRPr lang="en-US" sz="2300" kern="1200" dirty="0"/>
        </a:p>
      </dsp:txBody>
      <dsp:txXfrm>
        <a:off x="44664" y="2580605"/>
        <a:ext cx="11048572" cy="825612"/>
      </dsp:txXfrm>
    </dsp:sp>
    <dsp:sp modelId="{CF2A3D8C-1453-446A-BA95-448386FEE124}">
      <dsp:nvSpPr>
        <dsp:cNvPr id="0" name=""/>
        <dsp:cNvSpPr/>
      </dsp:nvSpPr>
      <dsp:spPr>
        <a:xfrm>
          <a:off x="0" y="3517121"/>
          <a:ext cx="11137900" cy="9149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Don’t be afraid to ask for extra help from a peer!</a:t>
          </a:r>
          <a:endParaRPr lang="en-US" sz="2300" kern="1200"/>
        </a:p>
      </dsp:txBody>
      <dsp:txXfrm>
        <a:off x="44664" y="3561785"/>
        <a:ext cx="11048572" cy="825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1147-C06D-484B-82D6-D682F4EB9F44}">
      <dsp:nvSpPr>
        <dsp:cNvPr id="0" name=""/>
        <dsp:cNvSpPr/>
      </dsp:nvSpPr>
      <dsp:spPr>
        <a:xfrm>
          <a:off x="9404" y="47981"/>
          <a:ext cx="2268373" cy="680511"/>
        </a:xfrm>
        <a:prstGeom prst="chevron">
          <a:avLst>
            <a:gd name="adj" fmla="val 3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24" tIns="84024" rIns="84024" bIns="84024" numCol="1" spcCol="1270" anchor="ctr" anchorCtr="0">
          <a:noAutofit/>
        </a:bodyPr>
        <a:lstStyle/>
        <a:p>
          <a:pPr marL="0" lvl="0" indent="0" algn="ctr" defTabSz="1244600">
            <a:lnSpc>
              <a:spcPct val="90000"/>
            </a:lnSpc>
            <a:spcBef>
              <a:spcPct val="0"/>
            </a:spcBef>
            <a:spcAft>
              <a:spcPct val="35000"/>
            </a:spcAft>
            <a:buNone/>
          </a:pPr>
          <a:r>
            <a:rPr lang="en-US" sz="2800" kern="1200"/>
            <a:t>Process</a:t>
          </a:r>
        </a:p>
      </dsp:txBody>
      <dsp:txXfrm>
        <a:off x="213557" y="47981"/>
        <a:ext cx="1860067" cy="680511"/>
      </dsp:txXfrm>
    </dsp:sp>
    <dsp:sp modelId="{0CA83F59-DFF8-48EA-99BC-ED5A0848F46B}">
      <dsp:nvSpPr>
        <dsp:cNvPr id="0" name=""/>
        <dsp:cNvSpPr/>
      </dsp:nvSpPr>
      <dsp:spPr>
        <a:xfrm>
          <a:off x="9404" y="728493"/>
          <a:ext cx="2064219" cy="372440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119" tIns="163119" rIns="163119" bIns="326238" numCol="1" spcCol="1270" anchor="t" anchorCtr="0">
          <a:noAutofit/>
        </a:bodyPr>
        <a:lstStyle/>
        <a:p>
          <a:pPr marL="0" lvl="0" indent="0" algn="l" defTabSz="889000">
            <a:lnSpc>
              <a:spcPct val="90000"/>
            </a:lnSpc>
            <a:spcBef>
              <a:spcPct val="0"/>
            </a:spcBef>
            <a:spcAft>
              <a:spcPct val="35000"/>
            </a:spcAft>
            <a:buNone/>
          </a:pPr>
          <a:r>
            <a:rPr lang="en-US" sz="2000" kern="1200"/>
            <a:t>Process written into facility policy</a:t>
          </a:r>
        </a:p>
        <a:p>
          <a:pPr marL="171450" lvl="1" indent="-171450" algn="l" defTabSz="711200">
            <a:lnSpc>
              <a:spcPct val="90000"/>
            </a:lnSpc>
            <a:spcBef>
              <a:spcPct val="0"/>
            </a:spcBef>
            <a:spcAft>
              <a:spcPct val="15000"/>
            </a:spcAft>
            <a:buChar char="•"/>
          </a:pPr>
          <a:r>
            <a:rPr lang="en-US" sz="1600" kern="1200" dirty="0"/>
            <a:t>Complete within 4 hours of admission, daily, upon transfer, if the patient condition warrants, or if the patient has been away from the unit ≥ 4 hours</a:t>
          </a:r>
        </a:p>
      </dsp:txBody>
      <dsp:txXfrm>
        <a:off x="9404" y="728493"/>
        <a:ext cx="2064219" cy="3724404"/>
      </dsp:txXfrm>
    </dsp:sp>
    <dsp:sp modelId="{3A5EB2D0-55E4-46E0-A5C6-07F551364861}">
      <dsp:nvSpPr>
        <dsp:cNvPr id="0" name=""/>
        <dsp:cNvSpPr/>
      </dsp:nvSpPr>
      <dsp:spPr>
        <a:xfrm>
          <a:off x="2222141" y="47981"/>
          <a:ext cx="2268373" cy="680511"/>
        </a:xfrm>
        <a:prstGeom prst="chevron">
          <a:avLst>
            <a:gd name="adj" fmla="val 3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24" tIns="84024" rIns="84024" bIns="84024" numCol="1" spcCol="1270" anchor="ctr" anchorCtr="0">
          <a:noAutofit/>
        </a:bodyPr>
        <a:lstStyle/>
        <a:p>
          <a:pPr marL="0" lvl="0" indent="0" algn="ctr" defTabSz="1244600">
            <a:lnSpc>
              <a:spcPct val="90000"/>
            </a:lnSpc>
            <a:spcBef>
              <a:spcPct val="0"/>
            </a:spcBef>
            <a:spcAft>
              <a:spcPct val="35000"/>
            </a:spcAft>
            <a:buNone/>
          </a:pPr>
          <a:r>
            <a:rPr lang="en-US" sz="2800" kern="1200"/>
            <a:t>Explain</a:t>
          </a:r>
        </a:p>
      </dsp:txBody>
      <dsp:txXfrm>
        <a:off x="2426294" y="47981"/>
        <a:ext cx="1860067" cy="680511"/>
      </dsp:txXfrm>
    </dsp:sp>
    <dsp:sp modelId="{E554DE5C-6F4A-4C47-A9D3-5D3156AD8162}">
      <dsp:nvSpPr>
        <dsp:cNvPr id="0" name=""/>
        <dsp:cNvSpPr/>
      </dsp:nvSpPr>
      <dsp:spPr>
        <a:xfrm>
          <a:off x="2222141" y="728493"/>
          <a:ext cx="2064219" cy="372440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119" tIns="163119" rIns="163119" bIns="326238" numCol="1" spcCol="1270" anchor="t" anchorCtr="0">
          <a:noAutofit/>
        </a:bodyPr>
        <a:lstStyle/>
        <a:p>
          <a:pPr marL="0" lvl="0" indent="0" algn="l" defTabSz="889000">
            <a:lnSpc>
              <a:spcPct val="90000"/>
            </a:lnSpc>
            <a:spcBef>
              <a:spcPct val="0"/>
            </a:spcBef>
            <a:spcAft>
              <a:spcPct val="35000"/>
            </a:spcAft>
            <a:buNone/>
          </a:pPr>
          <a:r>
            <a:rPr lang="en-US" sz="2000" kern="1200"/>
            <a:t>Explain to the patient and family what you will be doing</a:t>
          </a:r>
        </a:p>
        <a:p>
          <a:pPr marL="171450" lvl="1" indent="-171450" algn="l" defTabSz="711200">
            <a:lnSpc>
              <a:spcPct val="90000"/>
            </a:lnSpc>
            <a:spcBef>
              <a:spcPct val="0"/>
            </a:spcBef>
            <a:spcAft>
              <a:spcPct val="15000"/>
            </a:spcAft>
            <a:buChar char="•"/>
          </a:pPr>
          <a:r>
            <a:rPr lang="en-US" sz="1600" kern="1200"/>
            <a:t>Evaluate skin on entire body, talking to patient throughout assessment </a:t>
          </a:r>
        </a:p>
        <a:p>
          <a:pPr marL="171450" lvl="1" indent="-171450" algn="l" defTabSz="711200">
            <a:lnSpc>
              <a:spcPct val="90000"/>
            </a:lnSpc>
            <a:spcBef>
              <a:spcPct val="0"/>
            </a:spcBef>
            <a:spcAft>
              <a:spcPct val="15000"/>
            </a:spcAft>
            <a:buChar char="•"/>
          </a:pPr>
          <a:r>
            <a:rPr lang="en-US" sz="1600" kern="1200"/>
            <a:t>Explain what you are looking for</a:t>
          </a:r>
        </a:p>
      </dsp:txBody>
      <dsp:txXfrm>
        <a:off x="2222141" y="728493"/>
        <a:ext cx="2064219" cy="3724404"/>
      </dsp:txXfrm>
    </dsp:sp>
    <dsp:sp modelId="{54774CA3-5603-472D-B490-F545704252BE}">
      <dsp:nvSpPr>
        <dsp:cNvPr id="0" name=""/>
        <dsp:cNvSpPr/>
      </dsp:nvSpPr>
      <dsp:spPr>
        <a:xfrm>
          <a:off x="4434878" y="47981"/>
          <a:ext cx="2268373" cy="680511"/>
        </a:xfrm>
        <a:prstGeom prst="chevron">
          <a:avLst>
            <a:gd name="adj" fmla="val 3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24" tIns="84024" rIns="84024" bIns="84024" numCol="1" spcCol="1270" anchor="ctr" anchorCtr="0">
          <a:noAutofit/>
        </a:bodyPr>
        <a:lstStyle/>
        <a:p>
          <a:pPr marL="0" lvl="0" indent="0" algn="ctr" defTabSz="1244600">
            <a:lnSpc>
              <a:spcPct val="90000"/>
            </a:lnSpc>
            <a:spcBef>
              <a:spcPct val="0"/>
            </a:spcBef>
            <a:spcAft>
              <a:spcPct val="35000"/>
            </a:spcAft>
            <a:buNone/>
          </a:pPr>
          <a:r>
            <a:rPr lang="en-US" sz="2800" kern="1200"/>
            <a:t>Protect</a:t>
          </a:r>
        </a:p>
      </dsp:txBody>
      <dsp:txXfrm>
        <a:off x="4639031" y="47981"/>
        <a:ext cx="1860067" cy="680511"/>
      </dsp:txXfrm>
    </dsp:sp>
    <dsp:sp modelId="{BABC8882-B7F8-4D38-9FEB-2389EBC1E6E3}">
      <dsp:nvSpPr>
        <dsp:cNvPr id="0" name=""/>
        <dsp:cNvSpPr/>
      </dsp:nvSpPr>
      <dsp:spPr>
        <a:xfrm>
          <a:off x="4434878" y="728493"/>
          <a:ext cx="2064219" cy="372440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119" tIns="163119" rIns="163119" bIns="326238" numCol="1" spcCol="1270" anchor="t" anchorCtr="0">
          <a:noAutofit/>
        </a:bodyPr>
        <a:lstStyle/>
        <a:p>
          <a:pPr marL="0" lvl="0" indent="0" algn="l" defTabSz="889000">
            <a:lnSpc>
              <a:spcPct val="90000"/>
            </a:lnSpc>
            <a:spcBef>
              <a:spcPct val="0"/>
            </a:spcBef>
            <a:spcAft>
              <a:spcPct val="35000"/>
            </a:spcAft>
            <a:buNone/>
          </a:pPr>
          <a:r>
            <a:rPr lang="en-US" sz="2000" kern="1200"/>
            <a:t>Protect patient’s privacy during assessment</a:t>
          </a:r>
        </a:p>
        <a:p>
          <a:pPr marL="171450" lvl="1" indent="-171450" algn="l" defTabSz="711200">
            <a:lnSpc>
              <a:spcPct val="90000"/>
            </a:lnSpc>
            <a:spcBef>
              <a:spcPct val="0"/>
            </a:spcBef>
            <a:spcAft>
              <a:spcPct val="15000"/>
            </a:spcAft>
            <a:buChar char="•"/>
          </a:pPr>
          <a:r>
            <a:rPr lang="en-US" sz="1600" kern="1200"/>
            <a:t>Minimize exposure of unnecessary body areas</a:t>
          </a:r>
        </a:p>
        <a:p>
          <a:pPr marL="171450" lvl="1" indent="-171450" algn="l" defTabSz="711200">
            <a:lnSpc>
              <a:spcPct val="90000"/>
            </a:lnSpc>
            <a:spcBef>
              <a:spcPct val="0"/>
            </a:spcBef>
            <a:spcAft>
              <a:spcPct val="15000"/>
            </a:spcAft>
            <a:buChar char="•"/>
          </a:pPr>
          <a:r>
            <a:rPr lang="en-US" sz="1600" kern="1200"/>
            <a:t>Ask for help to turn patient if/as needed</a:t>
          </a:r>
        </a:p>
      </dsp:txBody>
      <dsp:txXfrm>
        <a:off x="4434878" y="728493"/>
        <a:ext cx="2064219" cy="3724404"/>
      </dsp:txXfrm>
    </dsp:sp>
    <dsp:sp modelId="{557D9A75-3E7A-461D-A462-B0807CF1A136}">
      <dsp:nvSpPr>
        <dsp:cNvPr id="0" name=""/>
        <dsp:cNvSpPr/>
      </dsp:nvSpPr>
      <dsp:spPr>
        <a:xfrm>
          <a:off x="6647615" y="47981"/>
          <a:ext cx="2268373" cy="680511"/>
        </a:xfrm>
        <a:prstGeom prst="chevron">
          <a:avLst>
            <a:gd name="adj" fmla="val 3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24" tIns="84024" rIns="84024" bIns="84024" numCol="1" spcCol="1270" anchor="ctr" anchorCtr="0">
          <a:noAutofit/>
        </a:bodyPr>
        <a:lstStyle/>
        <a:p>
          <a:pPr marL="0" lvl="0" indent="0" algn="ctr" defTabSz="1244600">
            <a:lnSpc>
              <a:spcPct val="90000"/>
            </a:lnSpc>
            <a:spcBef>
              <a:spcPct val="0"/>
            </a:spcBef>
            <a:spcAft>
              <a:spcPct val="35000"/>
            </a:spcAft>
            <a:buNone/>
          </a:pPr>
          <a:r>
            <a:rPr lang="en-US" sz="2800" kern="1200"/>
            <a:t>Ensure</a:t>
          </a:r>
        </a:p>
      </dsp:txBody>
      <dsp:txXfrm>
        <a:off x="6851768" y="47981"/>
        <a:ext cx="1860067" cy="680511"/>
      </dsp:txXfrm>
    </dsp:sp>
    <dsp:sp modelId="{74EBFD5A-00F9-4D03-9209-93FF9178CCB6}">
      <dsp:nvSpPr>
        <dsp:cNvPr id="0" name=""/>
        <dsp:cNvSpPr/>
      </dsp:nvSpPr>
      <dsp:spPr>
        <a:xfrm>
          <a:off x="6647615" y="728493"/>
          <a:ext cx="2064219" cy="372440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119" tIns="163119" rIns="163119" bIns="326238" numCol="1" spcCol="1270" anchor="t" anchorCtr="0">
          <a:noAutofit/>
        </a:bodyPr>
        <a:lstStyle/>
        <a:p>
          <a:pPr marL="0" lvl="0" indent="0" algn="l" defTabSz="889000">
            <a:lnSpc>
              <a:spcPct val="90000"/>
            </a:lnSpc>
            <a:spcBef>
              <a:spcPct val="0"/>
            </a:spcBef>
            <a:spcAft>
              <a:spcPct val="35000"/>
            </a:spcAft>
            <a:buNone/>
          </a:pPr>
          <a:r>
            <a:rPr lang="en-US" sz="2000" kern="1200"/>
            <a:t>Ensure patient comfort</a:t>
          </a:r>
        </a:p>
      </dsp:txBody>
      <dsp:txXfrm>
        <a:off x="6647615" y="728493"/>
        <a:ext cx="2064219" cy="3724404"/>
      </dsp:txXfrm>
    </dsp:sp>
    <dsp:sp modelId="{AC2DFF37-9E87-45C5-AF26-DC56867D3944}">
      <dsp:nvSpPr>
        <dsp:cNvPr id="0" name=""/>
        <dsp:cNvSpPr/>
      </dsp:nvSpPr>
      <dsp:spPr>
        <a:xfrm>
          <a:off x="8860352" y="47981"/>
          <a:ext cx="2268373" cy="680511"/>
        </a:xfrm>
        <a:prstGeom prst="chevron">
          <a:avLst>
            <a:gd name="adj" fmla="val 3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24" tIns="84024" rIns="84024" bIns="84024" numCol="1" spcCol="1270" anchor="ctr" anchorCtr="0">
          <a:noAutofit/>
        </a:bodyPr>
        <a:lstStyle/>
        <a:p>
          <a:pPr marL="0" lvl="0" indent="0" algn="ctr" defTabSz="1244600">
            <a:lnSpc>
              <a:spcPct val="90000"/>
            </a:lnSpc>
            <a:spcBef>
              <a:spcPct val="0"/>
            </a:spcBef>
            <a:spcAft>
              <a:spcPct val="35000"/>
            </a:spcAft>
            <a:buNone/>
          </a:pPr>
          <a:r>
            <a:rPr lang="en-US" sz="2800" kern="1200"/>
            <a:t>Wash</a:t>
          </a:r>
        </a:p>
      </dsp:txBody>
      <dsp:txXfrm>
        <a:off x="9064505" y="47981"/>
        <a:ext cx="1860067" cy="680511"/>
      </dsp:txXfrm>
    </dsp:sp>
    <dsp:sp modelId="{E0BF6135-35A5-43AC-A451-0F37812D002F}">
      <dsp:nvSpPr>
        <dsp:cNvPr id="0" name=""/>
        <dsp:cNvSpPr/>
      </dsp:nvSpPr>
      <dsp:spPr>
        <a:xfrm>
          <a:off x="8860352" y="728493"/>
          <a:ext cx="2064219" cy="372440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119" tIns="163119" rIns="163119" bIns="326238" numCol="1" spcCol="1270" anchor="t" anchorCtr="0">
          <a:noAutofit/>
        </a:bodyPr>
        <a:lstStyle/>
        <a:p>
          <a:pPr marL="0" lvl="0" indent="0" algn="l" defTabSz="889000">
            <a:lnSpc>
              <a:spcPct val="90000"/>
            </a:lnSpc>
            <a:spcBef>
              <a:spcPct val="0"/>
            </a:spcBef>
            <a:spcAft>
              <a:spcPct val="35000"/>
            </a:spcAft>
            <a:buNone/>
          </a:pPr>
          <a:r>
            <a:rPr lang="en-US" sz="2000" kern="1200"/>
            <a:t>Wash hands prior to assessment</a:t>
          </a:r>
        </a:p>
        <a:p>
          <a:pPr marL="171450" lvl="1" indent="-171450" algn="l" defTabSz="711200">
            <a:lnSpc>
              <a:spcPct val="90000"/>
            </a:lnSpc>
            <a:spcBef>
              <a:spcPct val="0"/>
            </a:spcBef>
            <a:spcAft>
              <a:spcPct val="15000"/>
            </a:spcAft>
            <a:buChar char="•"/>
          </a:pPr>
          <a:r>
            <a:rPr lang="en-US" sz="1600" kern="1200"/>
            <a:t>Wear gloves and change them as necessary</a:t>
          </a:r>
        </a:p>
        <a:p>
          <a:pPr marL="171450" lvl="1" indent="-171450" algn="l" defTabSz="711200">
            <a:lnSpc>
              <a:spcPct val="90000"/>
            </a:lnSpc>
            <a:spcBef>
              <a:spcPct val="0"/>
            </a:spcBef>
            <a:spcAft>
              <a:spcPct val="15000"/>
            </a:spcAft>
            <a:buChar char="•"/>
          </a:pPr>
          <a:r>
            <a:rPr lang="en-US" sz="1600" kern="1200"/>
            <a:t>Consider use of flashlight or hand-held mirror if habitus warrants need of better visualization</a:t>
          </a:r>
        </a:p>
      </dsp:txBody>
      <dsp:txXfrm>
        <a:off x="8860352" y="728493"/>
        <a:ext cx="2064219" cy="37244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A7EA6-EE55-41F8-8457-7192894F5B5F}">
      <dsp:nvSpPr>
        <dsp:cNvPr id="0" name=""/>
        <dsp:cNvSpPr/>
      </dsp:nvSpPr>
      <dsp:spPr>
        <a:xfrm>
          <a:off x="0" y="30072"/>
          <a:ext cx="8461648"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Temperature</a:t>
          </a:r>
          <a:endParaRPr lang="en-US" sz="2600" kern="1200" dirty="0"/>
        </a:p>
      </dsp:txBody>
      <dsp:txXfrm>
        <a:off x="30442" y="60514"/>
        <a:ext cx="8400764" cy="562726"/>
      </dsp:txXfrm>
    </dsp:sp>
    <dsp:sp modelId="{9A33364C-BFF6-4E53-BC36-0F4A655066AC}">
      <dsp:nvSpPr>
        <dsp:cNvPr id="0" name=""/>
        <dsp:cNvSpPr/>
      </dsp:nvSpPr>
      <dsp:spPr>
        <a:xfrm>
          <a:off x="0" y="653682"/>
          <a:ext cx="8461648"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5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Palpate patient’s skin</a:t>
          </a:r>
        </a:p>
        <a:p>
          <a:pPr marL="228600" lvl="1" indent="-228600" algn="l" defTabSz="889000">
            <a:lnSpc>
              <a:spcPct val="90000"/>
            </a:lnSpc>
            <a:spcBef>
              <a:spcPct val="0"/>
            </a:spcBef>
            <a:spcAft>
              <a:spcPct val="20000"/>
            </a:spcAft>
            <a:buChar char="•"/>
          </a:pPr>
          <a:r>
            <a:rPr lang="en-US" sz="2000" kern="1200" dirty="0"/>
            <a:t>Skin warmth or coolness can indicate Stage I HAPI, suspected deep tissue pressure injury (DTPI), infection, pre-ulceration, etc.</a:t>
          </a:r>
        </a:p>
      </dsp:txBody>
      <dsp:txXfrm>
        <a:off x="0" y="653682"/>
        <a:ext cx="8461648" cy="968760"/>
      </dsp:txXfrm>
    </dsp:sp>
    <dsp:sp modelId="{5734ED90-EA27-4F39-87BB-B68FAED9D108}">
      <dsp:nvSpPr>
        <dsp:cNvPr id="0" name=""/>
        <dsp:cNvSpPr/>
      </dsp:nvSpPr>
      <dsp:spPr>
        <a:xfrm>
          <a:off x="0" y="1622442"/>
          <a:ext cx="8461648"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Turgor (firmness)</a:t>
          </a:r>
          <a:endParaRPr lang="en-US" sz="2600" kern="1200"/>
        </a:p>
      </dsp:txBody>
      <dsp:txXfrm>
        <a:off x="30442" y="1652884"/>
        <a:ext cx="8400764" cy="562726"/>
      </dsp:txXfrm>
    </dsp:sp>
    <dsp:sp modelId="{72079CB2-BE18-49A4-8975-26B5A409743F}">
      <dsp:nvSpPr>
        <dsp:cNvPr id="0" name=""/>
        <dsp:cNvSpPr/>
      </dsp:nvSpPr>
      <dsp:spPr>
        <a:xfrm>
          <a:off x="0" y="2246052"/>
          <a:ext cx="8461648"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5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Can you “tent” the skin?</a:t>
          </a:r>
        </a:p>
        <a:p>
          <a:pPr marL="228600" lvl="1" indent="-228600" algn="l" defTabSz="889000">
            <a:lnSpc>
              <a:spcPct val="90000"/>
            </a:lnSpc>
            <a:spcBef>
              <a:spcPct val="0"/>
            </a:spcBef>
            <a:spcAft>
              <a:spcPct val="20000"/>
            </a:spcAft>
            <a:buChar char="•"/>
          </a:pPr>
          <a:r>
            <a:rPr lang="en-US" sz="2000" kern="1200"/>
            <a:t>Dehydration or elderly may have slow to return turgor; increases risk of skin tear</a:t>
          </a:r>
        </a:p>
      </dsp:txBody>
      <dsp:txXfrm>
        <a:off x="0" y="2246052"/>
        <a:ext cx="8461648" cy="968760"/>
      </dsp:txXfrm>
    </dsp:sp>
    <dsp:sp modelId="{90CA9506-0B90-4B22-9FD1-D80E1710425D}">
      <dsp:nvSpPr>
        <dsp:cNvPr id="0" name=""/>
        <dsp:cNvSpPr/>
      </dsp:nvSpPr>
      <dsp:spPr>
        <a:xfrm>
          <a:off x="0" y="3214812"/>
          <a:ext cx="8461648"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Moisture</a:t>
          </a:r>
          <a:endParaRPr lang="en-US" sz="2600" kern="1200"/>
        </a:p>
      </dsp:txBody>
      <dsp:txXfrm>
        <a:off x="30442" y="3245254"/>
        <a:ext cx="8400764" cy="562726"/>
      </dsp:txXfrm>
    </dsp:sp>
    <dsp:sp modelId="{25A6B1C7-3E82-437B-B2D8-25A913787715}">
      <dsp:nvSpPr>
        <dsp:cNvPr id="0" name=""/>
        <dsp:cNvSpPr/>
      </dsp:nvSpPr>
      <dsp:spPr>
        <a:xfrm>
          <a:off x="0" y="3838422"/>
          <a:ext cx="8461648"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5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Skin can be too dry (verosis) or become damaged from too much moisture (maceration)</a:t>
          </a:r>
        </a:p>
      </dsp:txBody>
      <dsp:txXfrm>
        <a:off x="0" y="3838422"/>
        <a:ext cx="8461648" cy="632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B5A2B-C8BA-4D70-9A3B-4E8649117B4E}">
      <dsp:nvSpPr>
        <dsp:cNvPr id="0" name=""/>
        <dsp:cNvSpPr/>
      </dsp:nvSpPr>
      <dsp:spPr>
        <a:xfrm>
          <a:off x="0" y="0"/>
          <a:ext cx="10429210" cy="6458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Color</a:t>
          </a:r>
        </a:p>
      </dsp:txBody>
      <dsp:txXfrm>
        <a:off x="31527" y="31527"/>
        <a:ext cx="10366156" cy="582785"/>
      </dsp:txXfrm>
    </dsp:sp>
    <dsp:sp modelId="{9DF3C8ED-ABDD-49CA-85F6-5E3D9C720ACA}">
      <dsp:nvSpPr>
        <dsp:cNvPr id="0" name=""/>
        <dsp:cNvSpPr/>
      </dsp:nvSpPr>
      <dsp:spPr>
        <a:xfrm>
          <a:off x="0" y="586545"/>
          <a:ext cx="10429210"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2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rgbClr val="002060"/>
              </a:solidFill>
            </a:rPr>
            <a:t>Redness can indicate rash, infection, cellulitis</a:t>
          </a:r>
        </a:p>
        <a:p>
          <a:pPr marL="342900" lvl="2" indent="-171450" algn="l" defTabSz="844550">
            <a:lnSpc>
              <a:spcPct val="90000"/>
            </a:lnSpc>
            <a:spcBef>
              <a:spcPct val="0"/>
            </a:spcBef>
            <a:spcAft>
              <a:spcPct val="20000"/>
            </a:spcAft>
            <a:buChar char="•"/>
          </a:pPr>
          <a:r>
            <a:rPr lang="en-US" sz="1900" kern="1200" dirty="0">
              <a:solidFill>
                <a:srgbClr val="002060"/>
              </a:solidFill>
            </a:rPr>
            <a:t>Sacral redness can be from multiple causes (i.e., incontinence, perspiration, wound exudate, moisture between skin folds, ostomy leak)</a:t>
          </a:r>
        </a:p>
        <a:p>
          <a:pPr marL="342900" lvl="2" indent="-171450" algn="l" defTabSz="844550">
            <a:lnSpc>
              <a:spcPct val="90000"/>
            </a:lnSpc>
            <a:spcBef>
              <a:spcPct val="0"/>
            </a:spcBef>
            <a:spcAft>
              <a:spcPct val="20000"/>
            </a:spcAft>
            <a:buChar char="•"/>
          </a:pPr>
          <a:r>
            <a:rPr lang="en-US" sz="1900" kern="1200" dirty="0">
              <a:solidFill>
                <a:srgbClr val="002060"/>
              </a:solidFill>
            </a:rPr>
            <a:t>Ensure correct etiology is found so that appropriate treatment can be initiated</a:t>
          </a:r>
        </a:p>
        <a:p>
          <a:pPr marL="171450" lvl="1" indent="-171450" algn="l" defTabSz="844550">
            <a:lnSpc>
              <a:spcPct val="90000"/>
            </a:lnSpc>
            <a:spcBef>
              <a:spcPct val="0"/>
            </a:spcBef>
            <a:spcAft>
              <a:spcPct val="20000"/>
            </a:spcAft>
            <a:buChar char="•"/>
          </a:pPr>
          <a:r>
            <a:rPr lang="en-US" sz="1900" kern="1200" dirty="0">
              <a:solidFill>
                <a:srgbClr val="002060"/>
              </a:solidFill>
            </a:rPr>
            <a:t>Possible vitamin deficiencies causing blotchiness (ex. Vitamin C, Zinc)</a:t>
          </a:r>
        </a:p>
        <a:p>
          <a:pPr marL="171450" lvl="1" indent="-171450" algn="l" defTabSz="844550">
            <a:lnSpc>
              <a:spcPct val="90000"/>
            </a:lnSpc>
            <a:spcBef>
              <a:spcPct val="0"/>
            </a:spcBef>
            <a:spcAft>
              <a:spcPct val="20000"/>
            </a:spcAft>
            <a:buChar char="•"/>
          </a:pPr>
          <a:r>
            <a:rPr lang="en-US" sz="1900" kern="1200" dirty="0">
              <a:solidFill>
                <a:srgbClr val="002060"/>
              </a:solidFill>
            </a:rPr>
            <a:t>Investigate blanchable versus non-blanchable erythema, paper-thin skin, purple or reddened skin or any bruises (*</a:t>
          </a:r>
          <a:r>
            <a:rPr lang="en-US" sz="1900" b="1" kern="1200" dirty="0">
              <a:solidFill>
                <a:srgbClr val="002060"/>
              </a:solidFill>
            </a:rPr>
            <a:t>darkly pigmented skin does not blanch</a:t>
          </a:r>
          <a:r>
            <a:rPr lang="en-US" sz="1900" kern="1200" dirty="0">
              <a:solidFill>
                <a:srgbClr val="002060"/>
              </a:solidFill>
            </a:rPr>
            <a:t>)</a:t>
          </a:r>
        </a:p>
      </dsp:txBody>
      <dsp:txXfrm>
        <a:off x="0" y="586545"/>
        <a:ext cx="10429210" cy="2185920"/>
      </dsp:txXfrm>
    </dsp:sp>
    <dsp:sp modelId="{5648CEF4-4D6E-45D9-90E2-F04B6588DB79}">
      <dsp:nvSpPr>
        <dsp:cNvPr id="0" name=""/>
        <dsp:cNvSpPr/>
      </dsp:nvSpPr>
      <dsp:spPr>
        <a:xfrm>
          <a:off x="0" y="2870365"/>
          <a:ext cx="10429210" cy="6458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Integrity</a:t>
          </a:r>
        </a:p>
      </dsp:txBody>
      <dsp:txXfrm>
        <a:off x="31527" y="2901892"/>
        <a:ext cx="10366156" cy="582785"/>
      </dsp:txXfrm>
    </dsp:sp>
    <dsp:sp modelId="{7A40C567-91D1-40F3-9EDA-69B7AA17F646}">
      <dsp:nvSpPr>
        <dsp:cNvPr id="0" name=""/>
        <dsp:cNvSpPr/>
      </dsp:nvSpPr>
      <dsp:spPr>
        <a:xfrm>
          <a:off x="0" y="3490698"/>
          <a:ext cx="1042921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2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rgbClr val="002060"/>
              </a:solidFill>
            </a:rPr>
            <a:t>Intact? If not intact, document why it is not intact</a:t>
          </a:r>
        </a:p>
        <a:p>
          <a:pPr marL="171450" lvl="1" indent="-171450" algn="l" defTabSz="844550">
            <a:lnSpc>
              <a:spcPct val="90000"/>
            </a:lnSpc>
            <a:spcBef>
              <a:spcPct val="0"/>
            </a:spcBef>
            <a:spcAft>
              <a:spcPct val="20000"/>
            </a:spcAft>
            <a:buChar char="•"/>
          </a:pPr>
          <a:r>
            <a:rPr lang="en-US" sz="1900" kern="1200" dirty="0">
              <a:solidFill>
                <a:srgbClr val="002060"/>
              </a:solidFill>
            </a:rPr>
            <a:t>Possible etiologies to consider are: pressure injury, peripheral vascular (venous/arterial)issues, skin tears/trauma, neuropathic or diabetic. </a:t>
          </a:r>
        </a:p>
        <a:p>
          <a:pPr marL="171450" lvl="1" indent="-171450" algn="l" defTabSz="844550">
            <a:lnSpc>
              <a:spcPct val="90000"/>
            </a:lnSpc>
            <a:spcBef>
              <a:spcPct val="0"/>
            </a:spcBef>
            <a:spcAft>
              <a:spcPct val="20000"/>
            </a:spcAft>
            <a:buChar char="•"/>
          </a:pPr>
          <a:r>
            <a:rPr lang="en-US" sz="1900" kern="1200">
              <a:solidFill>
                <a:srgbClr val="002060"/>
              </a:solidFill>
            </a:rPr>
            <a:t>Rashes? Open areas? </a:t>
          </a:r>
          <a:endParaRPr lang="en-US" sz="1900" kern="1200" dirty="0">
            <a:solidFill>
              <a:srgbClr val="002060"/>
            </a:solidFill>
          </a:endParaRPr>
        </a:p>
      </dsp:txBody>
      <dsp:txXfrm>
        <a:off x="0" y="3490698"/>
        <a:ext cx="10429210" cy="1242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AB80-77B2-4F34-BAFA-8BD4028246CD}">
      <dsp:nvSpPr>
        <dsp:cNvPr id="0" name=""/>
        <dsp:cNvSpPr/>
      </dsp:nvSpPr>
      <dsp:spPr>
        <a:xfrm rot="5400000">
          <a:off x="-236741" y="238842"/>
          <a:ext cx="1578278" cy="11047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Skin</a:t>
          </a:r>
        </a:p>
      </dsp:txBody>
      <dsp:txXfrm rot="-5400000">
        <a:off x="1" y="554497"/>
        <a:ext cx="1104794" cy="473484"/>
      </dsp:txXfrm>
    </dsp:sp>
    <dsp:sp modelId="{4F8FCE74-7CC4-4AF4-B775-FECA7CE5CF20}">
      <dsp:nvSpPr>
        <dsp:cNvPr id="0" name=""/>
        <dsp:cNvSpPr/>
      </dsp:nvSpPr>
      <dsp:spPr>
        <a:xfrm rot="5400000">
          <a:off x="2793413" y="-1686517"/>
          <a:ext cx="1025880" cy="44031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Skin assessment and Braden risk stratification are important elements of bedside handoff</a:t>
          </a:r>
        </a:p>
      </dsp:txBody>
      <dsp:txXfrm rot="-5400000">
        <a:off x="1104795" y="52180"/>
        <a:ext cx="4353039" cy="925722"/>
      </dsp:txXfrm>
    </dsp:sp>
    <dsp:sp modelId="{7758BD9B-1B2B-48F1-A723-2DEB84F76799}">
      <dsp:nvSpPr>
        <dsp:cNvPr id="0" name=""/>
        <dsp:cNvSpPr/>
      </dsp:nvSpPr>
      <dsp:spPr>
        <a:xfrm rot="5400000">
          <a:off x="-236741" y="1622780"/>
          <a:ext cx="1578278" cy="11047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Involve</a:t>
          </a:r>
        </a:p>
      </dsp:txBody>
      <dsp:txXfrm rot="-5400000">
        <a:off x="1" y="1938435"/>
        <a:ext cx="1104794" cy="473484"/>
      </dsp:txXfrm>
    </dsp:sp>
    <dsp:sp modelId="{86F6F380-0F93-44DF-8310-CA8F97EC7E94}">
      <dsp:nvSpPr>
        <dsp:cNvPr id="0" name=""/>
        <dsp:cNvSpPr/>
      </dsp:nvSpPr>
      <dsp:spPr>
        <a:xfrm rot="5400000">
          <a:off x="2793413" y="-302580"/>
          <a:ext cx="1025880" cy="44031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Involve patient and family in conversation when possible</a:t>
          </a:r>
        </a:p>
      </dsp:txBody>
      <dsp:txXfrm rot="-5400000">
        <a:off x="1104795" y="1436117"/>
        <a:ext cx="4353039" cy="925722"/>
      </dsp:txXfrm>
    </dsp:sp>
    <dsp:sp modelId="{1FCC8035-5F73-4194-AA4A-1774FB0F82E7}">
      <dsp:nvSpPr>
        <dsp:cNvPr id="0" name=""/>
        <dsp:cNvSpPr/>
      </dsp:nvSpPr>
      <dsp:spPr>
        <a:xfrm rot="5400000">
          <a:off x="-236741" y="3006717"/>
          <a:ext cx="1578278" cy="11047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Report</a:t>
          </a:r>
        </a:p>
      </dsp:txBody>
      <dsp:txXfrm rot="-5400000">
        <a:off x="1" y="3322372"/>
        <a:ext cx="1104794" cy="473484"/>
      </dsp:txXfrm>
    </dsp:sp>
    <dsp:sp modelId="{FD925655-73B0-41E3-8ED7-0525EA04CF9D}">
      <dsp:nvSpPr>
        <dsp:cNvPr id="0" name=""/>
        <dsp:cNvSpPr/>
      </dsp:nvSpPr>
      <dsp:spPr>
        <a:xfrm rot="5400000">
          <a:off x="2793413" y="1081356"/>
          <a:ext cx="1025880" cy="44031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If skin integrity problems are found, report to LIP as soon as possible </a:t>
          </a:r>
        </a:p>
      </dsp:txBody>
      <dsp:txXfrm rot="-5400000">
        <a:off x="1104795" y="2820054"/>
        <a:ext cx="4353039" cy="9257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FCDC0C-C362-4E01-A7DE-23B091934A0E}" type="datetimeFigureOut">
              <a:rPr lang="en-US" smtClean="0"/>
              <a:t>7/23/2021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9BD539-FBD5-46E6-B325-6801D0A91022}" type="slidenum">
              <a:rPr lang="en-US" smtClean="0"/>
              <a:t>‹#›</a:t>
            </a:fld>
            <a:endParaRPr lang="en-US"/>
          </a:p>
        </p:txBody>
      </p:sp>
    </p:spTree>
    <p:extLst>
      <p:ext uri="{BB962C8B-B14F-4D97-AF65-F5344CB8AC3E}">
        <p14:creationId xmlns:p14="http://schemas.microsoft.com/office/powerpoint/2010/main" val="31571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BD539-FBD5-46E6-B325-6801D0A91022}" type="slidenum">
              <a:rPr lang="en-US" smtClean="0"/>
              <a:t>2</a:t>
            </a:fld>
            <a:endParaRPr lang="en-US"/>
          </a:p>
        </p:txBody>
      </p:sp>
    </p:spTree>
    <p:extLst>
      <p:ext uri="{BB962C8B-B14F-4D97-AF65-F5344CB8AC3E}">
        <p14:creationId xmlns:p14="http://schemas.microsoft.com/office/powerpoint/2010/main" val="64818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BD539-FBD5-46E6-B325-6801D0A91022}" type="slidenum">
              <a:rPr lang="en-US" smtClean="0"/>
              <a:t>3</a:t>
            </a:fld>
            <a:endParaRPr lang="en-US"/>
          </a:p>
        </p:txBody>
      </p:sp>
    </p:spTree>
    <p:extLst>
      <p:ext uri="{BB962C8B-B14F-4D97-AF65-F5344CB8AC3E}">
        <p14:creationId xmlns:p14="http://schemas.microsoft.com/office/powerpoint/2010/main" val="44244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BD539-FBD5-46E6-B325-6801D0A91022}" type="slidenum">
              <a:rPr lang="en-US" smtClean="0"/>
              <a:t>6</a:t>
            </a:fld>
            <a:endParaRPr lang="en-US"/>
          </a:p>
        </p:txBody>
      </p:sp>
    </p:spTree>
    <p:extLst>
      <p:ext uri="{BB962C8B-B14F-4D97-AF65-F5344CB8AC3E}">
        <p14:creationId xmlns:p14="http://schemas.microsoft.com/office/powerpoint/2010/main" val="366176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BD539-FBD5-46E6-B325-6801D0A91022}" type="slidenum">
              <a:rPr lang="en-US" smtClean="0"/>
              <a:t>10</a:t>
            </a:fld>
            <a:endParaRPr lang="en-US"/>
          </a:p>
        </p:txBody>
      </p:sp>
    </p:spTree>
    <p:extLst>
      <p:ext uri="{BB962C8B-B14F-4D97-AF65-F5344CB8AC3E}">
        <p14:creationId xmlns:p14="http://schemas.microsoft.com/office/powerpoint/2010/main" val="290598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BD539-FBD5-46E6-B325-6801D0A91022}" type="slidenum">
              <a:rPr lang="en-US" smtClean="0"/>
              <a:t>12</a:t>
            </a:fld>
            <a:endParaRPr lang="en-US"/>
          </a:p>
        </p:txBody>
      </p:sp>
    </p:spTree>
    <p:extLst>
      <p:ext uri="{BB962C8B-B14F-4D97-AF65-F5344CB8AC3E}">
        <p14:creationId xmlns:p14="http://schemas.microsoft.com/office/powerpoint/2010/main" val="217452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BD539-FBD5-46E6-B325-6801D0A91022}" type="slidenum">
              <a:rPr lang="en-US" smtClean="0"/>
              <a:t>16</a:t>
            </a:fld>
            <a:endParaRPr lang="en-US"/>
          </a:p>
        </p:txBody>
      </p:sp>
    </p:spTree>
    <p:extLst>
      <p:ext uri="{BB962C8B-B14F-4D97-AF65-F5344CB8AC3E}">
        <p14:creationId xmlns:p14="http://schemas.microsoft.com/office/powerpoint/2010/main" val="60380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BD539-FBD5-46E6-B325-6801D0A91022}" type="slidenum">
              <a:rPr lang="en-US" smtClean="0"/>
              <a:t>20</a:t>
            </a:fld>
            <a:endParaRPr lang="en-US"/>
          </a:p>
        </p:txBody>
      </p:sp>
    </p:spTree>
    <p:extLst>
      <p:ext uri="{BB962C8B-B14F-4D97-AF65-F5344CB8AC3E}">
        <p14:creationId xmlns:p14="http://schemas.microsoft.com/office/powerpoint/2010/main" val="285512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BD539-FBD5-46E6-B325-6801D0A91022}" type="slidenum">
              <a:rPr lang="en-US" smtClean="0"/>
              <a:t>21</a:t>
            </a:fld>
            <a:endParaRPr lang="en-US"/>
          </a:p>
        </p:txBody>
      </p:sp>
    </p:spTree>
    <p:extLst>
      <p:ext uri="{BB962C8B-B14F-4D97-AF65-F5344CB8AC3E}">
        <p14:creationId xmlns:p14="http://schemas.microsoft.com/office/powerpoint/2010/main" val="38573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dirty="0"/>
              <a:t>Click to edit Master title style</a:t>
            </a:r>
          </a:p>
        </p:txBody>
      </p:sp>
      <p:sp>
        <p:nvSpPr>
          <p:cNvPr id="3" name="Content Placeholder 2"/>
          <p:cNvSpPr>
            <a:spLocks noGrp="1"/>
          </p:cNvSpPr>
          <p:nvPr>
            <p:ph idx="1"/>
          </p:nvPr>
        </p:nvSpPr>
        <p:spPr>
          <a:xfrm>
            <a:off x="939183" y="2010532"/>
            <a:ext cx="10173483" cy="4300153"/>
          </a:xfrm>
          <a:prstGeom prst="rect">
            <a:avLst/>
          </a:prstGeom>
        </p:spPr>
        <p:txBody>
          <a:bodyPr/>
          <a:lstStyle>
            <a:lvl1pPr marL="228600" indent="-210312">
              <a:lnSpc>
                <a:spcPts val="2800"/>
              </a:lnSpc>
              <a:spcBef>
                <a:spcPts val="0"/>
              </a:spcBef>
              <a:buClr>
                <a:srgbClr val="094E90"/>
              </a:buClr>
              <a:buFont typeface="Arial"/>
              <a:buChar char="•"/>
              <a:defRPr sz="2500"/>
            </a:lvl1pPr>
            <a:lvl2pPr marL="457200" indent="-228600">
              <a:lnSpc>
                <a:spcPts val="2600"/>
              </a:lnSpc>
              <a:spcBef>
                <a:spcPts val="300"/>
              </a:spcBef>
              <a:buClr>
                <a:srgbClr val="C1D3E3"/>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265241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6FD6D7-694F-354B-A297-EC1410E511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7">
            <a:extLst>
              <a:ext uri="{FF2B5EF4-FFF2-40B4-BE49-F238E27FC236}">
                <a16:creationId xmlns:a16="http://schemas.microsoft.com/office/drawing/2014/main" id="{66C2F06A-DA15-3543-82E4-EEFF830B142C}"/>
              </a:ext>
            </a:extLst>
          </p:cNvPr>
          <p:cNvSpPr>
            <a:spLocks noGrp="1"/>
          </p:cNvSpPr>
          <p:nvPr>
            <p:ph type="body" sz="quarter" idx="10" hasCustomPrompt="1"/>
          </p:nvPr>
        </p:nvSpPr>
        <p:spPr>
          <a:xfrm>
            <a:off x="630352" y="1949481"/>
            <a:ext cx="8829531" cy="1516062"/>
          </a:xfrm>
          <a:prstGeom prst="rect">
            <a:avLst/>
          </a:prstGeom>
        </p:spPr>
        <p:txBody>
          <a:bodyPr lIns="0" tIns="0" rIns="0" bIns="0" anchor="b" anchorCtr="0"/>
          <a:lstStyle>
            <a:lvl1pPr marL="0" indent="0">
              <a:buFontTx/>
              <a:buNone/>
              <a:defRPr sz="3800" b="1">
                <a:solidFill>
                  <a:schemeClr val="bg1"/>
                </a:solidFill>
                <a:latin typeface="Calibri" panose="020F0502020204030204" pitchFamily="34" charset="0"/>
                <a:cs typeface="Calibri" panose="020F0502020204030204" pitchFamily="34" charset="0"/>
              </a:defRPr>
            </a:lvl1pPr>
          </a:lstStyle>
          <a:p>
            <a:pPr lvl="0"/>
            <a:r>
              <a:rPr lang="en-US" dirty="0"/>
              <a:t>Section Title Here</a:t>
            </a:r>
          </a:p>
        </p:txBody>
      </p:sp>
      <p:sp>
        <p:nvSpPr>
          <p:cNvPr id="8" name="Text Placeholder 7">
            <a:extLst>
              <a:ext uri="{FF2B5EF4-FFF2-40B4-BE49-F238E27FC236}">
                <a16:creationId xmlns:a16="http://schemas.microsoft.com/office/drawing/2014/main" id="{F7BBE176-D0BE-774B-ABCE-A584956AB5A6}"/>
              </a:ext>
            </a:extLst>
          </p:cNvPr>
          <p:cNvSpPr>
            <a:spLocks noGrp="1"/>
          </p:cNvSpPr>
          <p:nvPr>
            <p:ph type="body" sz="quarter" idx="11" hasCustomPrompt="1"/>
          </p:nvPr>
        </p:nvSpPr>
        <p:spPr>
          <a:xfrm>
            <a:off x="630353" y="3472903"/>
            <a:ext cx="8829530" cy="868964"/>
          </a:xfrm>
          <a:prstGeom prst="rect">
            <a:avLst/>
          </a:prstGeom>
        </p:spPr>
        <p:txBody>
          <a:bodyPr lIns="0" tIns="0" rIns="0" bIns="0" anchor="t" anchorCtr="0"/>
          <a:lstStyle>
            <a:lvl1pPr marL="0" indent="0">
              <a:buFontTx/>
              <a:buNone/>
              <a:defRPr sz="2400" b="0">
                <a:solidFill>
                  <a:schemeClr val="bg1"/>
                </a:solidFill>
                <a:latin typeface="Calibri" panose="020F0502020204030204" pitchFamily="34" charset="0"/>
                <a:cs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291833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 t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47A23-32BF-4A41-85D0-B318941870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E47E4826-8AA6-9741-AB86-4DA4FEA5B7AB}"/>
              </a:ext>
            </a:extLst>
          </p:cNvPr>
          <p:cNvSpPr>
            <a:spLocks noGrp="1"/>
          </p:cNvSpPr>
          <p:nvPr>
            <p:ph type="body" sz="quarter" idx="10" hasCustomPrompt="1"/>
          </p:nvPr>
        </p:nvSpPr>
        <p:spPr>
          <a:xfrm>
            <a:off x="630352" y="1949481"/>
            <a:ext cx="8829531" cy="1516062"/>
          </a:xfrm>
          <a:prstGeom prst="rect">
            <a:avLst/>
          </a:prstGeom>
        </p:spPr>
        <p:txBody>
          <a:bodyPr lIns="0" tIns="0" rIns="0" bIns="0" anchor="b" anchorCtr="0"/>
          <a:lstStyle>
            <a:lvl1pPr marL="0" indent="0">
              <a:buFontTx/>
              <a:buNone/>
              <a:defRPr sz="3800" b="1">
                <a:solidFill>
                  <a:schemeClr val="bg1"/>
                </a:solidFill>
                <a:latin typeface="Calibri" panose="020F0502020204030204" pitchFamily="34" charset="0"/>
                <a:cs typeface="Calibri" panose="020F0502020204030204" pitchFamily="34" charset="0"/>
              </a:defRPr>
            </a:lvl1pPr>
          </a:lstStyle>
          <a:p>
            <a:pPr lvl="0"/>
            <a:r>
              <a:rPr lang="en-US" dirty="0"/>
              <a:t>Section Title Here</a:t>
            </a:r>
          </a:p>
        </p:txBody>
      </p:sp>
      <p:sp>
        <p:nvSpPr>
          <p:cNvPr id="7" name="Text Placeholder 7">
            <a:extLst>
              <a:ext uri="{FF2B5EF4-FFF2-40B4-BE49-F238E27FC236}">
                <a16:creationId xmlns:a16="http://schemas.microsoft.com/office/drawing/2014/main" id="{C28CF503-4C61-1841-981D-D64AFCD57697}"/>
              </a:ext>
            </a:extLst>
          </p:cNvPr>
          <p:cNvSpPr>
            <a:spLocks noGrp="1"/>
          </p:cNvSpPr>
          <p:nvPr>
            <p:ph type="body" sz="quarter" idx="11" hasCustomPrompt="1"/>
          </p:nvPr>
        </p:nvSpPr>
        <p:spPr>
          <a:xfrm>
            <a:off x="630353" y="3472903"/>
            <a:ext cx="8829530" cy="868964"/>
          </a:xfrm>
          <a:prstGeom prst="rect">
            <a:avLst/>
          </a:prstGeom>
        </p:spPr>
        <p:txBody>
          <a:bodyPr lIns="0" tIns="0" rIns="0" bIns="0" anchor="t" anchorCtr="0"/>
          <a:lstStyle>
            <a:lvl1pPr marL="0" indent="0">
              <a:buFontTx/>
              <a:buNone/>
              <a:defRPr sz="2400" b="0">
                <a:solidFill>
                  <a:schemeClr val="bg1"/>
                </a:solidFill>
                <a:latin typeface="Calibri" panose="020F0502020204030204" pitchFamily="34" charset="0"/>
                <a:cs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169790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758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Content Header</a:t>
            </a:r>
          </a:p>
        </p:txBody>
      </p:sp>
    </p:spTree>
    <p:extLst>
      <p:ext uri="{BB962C8B-B14F-4D97-AF65-F5344CB8AC3E}">
        <p14:creationId xmlns:p14="http://schemas.microsoft.com/office/powerpoint/2010/main" val="226875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pyright Slide Turquois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marR="0" indent="0" algn="l" defTabSz="342900" rtl="0" eaLnBrk="1" fontAlgn="base" latinLnBrk="0" hangingPunct="1">
              <a:lnSpc>
                <a:spcPct val="100000"/>
              </a:lnSpc>
              <a:spcBef>
                <a:spcPts val="200"/>
              </a:spcBef>
              <a:spcAft>
                <a:spcPct val="0"/>
              </a:spcAft>
              <a:buClrTx/>
              <a:buSzTx/>
              <a:buFontTx/>
              <a:buNone/>
              <a:tabLst/>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marL="0" marR="0" lvl="1" indent="0" algn="l" defTabSz="342900" rtl="0" eaLnBrk="1" fontAlgn="base" latinLnBrk="0" hangingPunct="1">
              <a:lnSpc>
                <a:spcPct val="100000"/>
              </a:lnSpc>
              <a:spcBef>
                <a:spcPts val="200"/>
              </a:spcBef>
              <a:spcAft>
                <a:spcPct val="0"/>
              </a:spcAft>
              <a:buClrTx/>
              <a:buSzTx/>
              <a:buFontTx/>
              <a:buNone/>
              <a:tabLst/>
              <a:defRPr/>
            </a:pPr>
            <a:r>
              <a:rPr lang="en-US" dirty="0"/>
              <a:t>©2019, Washington State Hospital Association. All Rights Reserved.</a:t>
            </a:r>
          </a:p>
          <a:p>
            <a:pPr lvl="1"/>
            <a:endParaRPr lang="en-US" dirty="0"/>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Copyright Notice</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293141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pyright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©2019, Washington State Hospital Association. All Rights Reserved.</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Copyright Notice</a:t>
            </a:r>
          </a:p>
        </p:txBody>
      </p:sp>
    </p:spTree>
    <p:extLst>
      <p:ext uri="{BB962C8B-B14F-4D97-AF65-F5344CB8AC3E}">
        <p14:creationId xmlns:p14="http://schemas.microsoft.com/office/powerpoint/2010/main" val="145743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Slide - te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Content Header</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344549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3"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a:t>Click to edit Master title style</a:t>
            </a:r>
          </a:p>
        </p:txBody>
      </p:sp>
      <p:sp>
        <p:nvSpPr>
          <p:cNvPr id="4" name="Content Placeholder 2"/>
          <p:cNvSpPr>
            <a:spLocks noGrp="1"/>
          </p:cNvSpPr>
          <p:nvPr>
            <p:ph idx="1"/>
          </p:nvPr>
        </p:nvSpPr>
        <p:spPr>
          <a:xfrm>
            <a:off x="939183" y="2010532"/>
            <a:ext cx="10173483" cy="4300153"/>
          </a:xfrm>
          <a:prstGeom prst="rect">
            <a:avLst/>
          </a:prstGeom>
        </p:spPr>
        <p:txBody>
          <a:bodyPr/>
          <a:lstStyle>
            <a:lvl1pPr marL="18288" indent="0">
              <a:lnSpc>
                <a:spcPts val="2800"/>
              </a:lnSpc>
              <a:spcBef>
                <a:spcPts val="0"/>
              </a:spcBef>
              <a:buClr>
                <a:srgbClr val="00B1C5"/>
              </a:buClr>
              <a:buFontTx/>
              <a:buNone/>
              <a:defRPr sz="2500"/>
            </a:lvl1pPr>
            <a:lvl2pPr marL="457200" indent="-228600">
              <a:lnSpc>
                <a:spcPts val="2600"/>
              </a:lnSpc>
              <a:spcBef>
                <a:spcPts val="300"/>
              </a:spcBef>
              <a:buClr>
                <a:srgbClr val="094E90"/>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a:t>Click to edit Master text styles</a:t>
            </a:r>
          </a:p>
        </p:txBody>
      </p:sp>
      <p:sp>
        <p:nvSpPr>
          <p:cNvPr id="5"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a:p>
        </p:txBody>
      </p:sp>
    </p:spTree>
    <p:extLst>
      <p:ext uri="{BB962C8B-B14F-4D97-AF65-F5344CB8AC3E}">
        <p14:creationId xmlns:p14="http://schemas.microsoft.com/office/powerpoint/2010/main" val="130157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gree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3"/>
                </a:solidFill>
                <a:latin typeface="Calibri" panose="020F0502020204030204" pitchFamily="34" charset="0"/>
                <a:cs typeface="Calibri" panose="020F0502020204030204" pitchFamily="34" charset="0"/>
              </a:defRPr>
            </a:lvl1pPr>
          </a:lstStyle>
          <a:p>
            <a:pPr lvl="0"/>
            <a:r>
              <a:rPr lang="en-US" dirty="0"/>
              <a:t>Content Header</a:t>
            </a:r>
          </a:p>
        </p:txBody>
      </p:sp>
      <p:pic>
        <p:nvPicPr>
          <p:cNvPr id="4" name="Picture 3">
            <a:extLst>
              <a:ext uri="{FF2B5EF4-FFF2-40B4-BE49-F238E27FC236}">
                <a16:creationId xmlns:a16="http://schemas.microsoft.com/office/drawing/2014/main" id="{4BDF4646-7063-7548-A50B-53A75E3329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78483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 Slide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Content Header</a:t>
            </a:r>
          </a:p>
        </p:txBody>
      </p:sp>
    </p:spTree>
    <p:extLst>
      <p:ext uri="{BB962C8B-B14F-4D97-AF65-F5344CB8AC3E}">
        <p14:creationId xmlns:p14="http://schemas.microsoft.com/office/powerpoint/2010/main" val="418078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dirty="0"/>
              <a:t>Click to edit Master title style</a:t>
            </a:r>
          </a:p>
        </p:txBody>
      </p:sp>
      <p:sp>
        <p:nvSpPr>
          <p:cNvPr id="4" name="Content Placeholder 2"/>
          <p:cNvSpPr>
            <a:spLocks noGrp="1"/>
          </p:cNvSpPr>
          <p:nvPr>
            <p:ph idx="1"/>
          </p:nvPr>
        </p:nvSpPr>
        <p:spPr>
          <a:xfrm>
            <a:off x="939183" y="2010532"/>
            <a:ext cx="10173483" cy="4300153"/>
          </a:xfrm>
          <a:prstGeom prst="rect">
            <a:avLst/>
          </a:prstGeom>
        </p:spPr>
        <p:txBody>
          <a:bodyPr/>
          <a:lstStyle>
            <a:lvl1pPr marL="18288" indent="0">
              <a:lnSpc>
                <a:spcPts val="2800"/>
              </a:lnSpc>
              <a:spcBef>
                <a:spcPts val="0"/>
              </a:spcBef>
              <a:buClr>
                <a:srgbClr val="00B1C5"/>
              </a:buClr>
              <a:buFontTx/>
              <a:buNone/>
              <a:defRPr sz="2500"/>
            </a:lvl1pPr>
            <a:lvl2pPr marL="457200" indent="-228600">
              <a:lnSpc>
                <a:spcPts val="2600"/>
              </a:lnSpc>
              <a:spcBef>
                <a:spcPts val="300"/>
              </a:spcBef>
              <a:buClr>
                <a:srgbClr val="094E90"/>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dirty="0"/>
              <a:t>Click to edit Master text styles</a:t>
            </a:r>
          </a:p>
        </p:txBody>
      </p:sp>
      <p:sp>
        <p:nvSpPr>
          <p:cNvPr id="5"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1487428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pyright Slide Turquois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marR="0" indent="0" algn="l" defTabSz="342900" rtl="0" eaLnBrk="1" fontAlgn="base" latinLnBrk="0" hangingPunct="1">
              <a:lnSpc>
                <a:spcPct val="100000"/>
              </a:lnSpc>
              <a:spcBef>
                <a:spcPts val="200"/>
              </a:spcBef>
              <a:spcAft>
                <a:spcPct val="0"/>
              </a:spcAft>
              <a:buClrTx/>
              <a:buSzTx/>
              <a:buFontTx/>
              <a:buNone/>
              <a:tabLst/>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marL="0" marR="0" lvl="1" indent="0" algn="l" defTabSz="342900" rtl="0" eaLnBrk="1" fontAlgn="base" latinLnBrk="0" hangingPunct="1">
              <a:lnSpc>
                <a:spcPct val="100000"/>
              </a:lnSpc>
              <a:spcBef>
                <a:spcPts val="200"/>
              </a:spcBef>
              <a:spcAft>
                <a:spcPct val="0"/>
              </a:spcAft>
              <a:buClrTx/>
              <a:buSzTx/>
              <a:buFontTx/>
              <a:buNone/>
              <a:tabLst/>
              <a:defRPr/>
            </a:pPr>
            <a:r>
              <a:rPr lang="en-US" dirty="0"/>
              <a:t>©2019, Washington State Hospital Association. All Rights Reserved.</a:t>
            </a:r>
          </a:p>
          <a:p>
            <a:pPr lvl="1"/>
            <a:endParaRPr lang="en-US" dirty="0"/>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Copyright Notice</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726302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pyright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©2019, Washington State Hospital Association. All Rights Reserved.</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Copyright Notice</a:t>
            </a:r>
          </a:p>
        </p:txBody>
      </p:sp>
    </p:spTree>
    <p:extLst>
      <p:ext uri="{BB962C8B-B14F-4D97-AF65-F5344CB8AC3E}">
        <p14:creationId xmlns:p14="http://schemas.microsoft.com/office/powerpoint/2010/main" val="281832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t Slide - te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Content Header</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3006282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3"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a:t>Click to edit Master title style</a:t>
            </a:r>
          </a:p>
        </p:txBody>
      </p:sp>
      <p:sp>
        <p:nvSpPr>
          <p:cNvPr id="4" name="Content Placeholder 2"/>
          <p:cNvSpPr>
            <a:spLocks noGrp="1"/>
          </p:cNvSpPr>
          <p:nvPr>
            <p:ph idx="1"/>
          </p:nvPr>
        </p:nvSpPr>
        <p:spPr>
          <a:xfrm>
            <a:off x="939183" y="2010532"/>
            <a:ext cx="10173483" cy="4300153"/>
          </a:xfrm>
          <a:prstGeom prst="rect">
            <a:avLst/>
          </a:prstGeom>
        </p:spPr>
        <p:txBody>
          <a:bodyPr/>
          <a:lstStyle>
            <a:lvl1pPr marL="18288" indent="0">
              <a:lnSpc>
                <a:spcPts val="2800"/>
              </a:lnSpc>
              <a:spcBef>
                <a:spcPts val="0"/>
              </a:spcBef>
              <a:buClr>
                <a:srgbClr val="00B1C5"/>
              </a:buClr>
              <a:buFontTx/>
              <a:buNone/>
              <a:defRPr sz="2500"/>
            </a:lvl1pPr>
            <a:lvl2pPr marL="457200" indent="-228600">
              <a:lnSpc>
                <a:spcPts val="2600"/>
              </a:lnSpc>
              <a:spcBef>
                <a:spcPts val="300"/>
              </a:spcBef>
              <a:buClr>
                <a:srgbClr val="094E90"/>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a:t>Click to edit Master text styles</a:t>
            </a:r>
          </a:p>
        </p:txBody>
      </p:sp>
      <p:sp>
        <p:nvSpPr>
          <p:cNvPr id="5"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a:p>
        </p:txBody>
      </p:sp>
    </p:spTree>
    <p:extLst>
      <p:ext uri="{BB962C8B-B14F-4D97-AF65-F5344CB8AC3E}">
        <p14:creationId xmlns:p14="http://schemas.microsoft.com/office/powerpoint/2010/main" val="3056470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ontent Slide - gree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3"/>
                </a:solidFill>
                <a:latin typeface="Calibri" panose="020F0502020204030204" pitchFamily="34" charset="0"/>
                <a:cs typeface="Calibri" panose="020F0502020204030204" pitchFamily="34" charset="0"/>
              </a:defRPr>
            </a:lvl1pPr>
          </a:lstStyle>
          <a:p>
            <a:pPr lvl="0"/>
            <a:r>
              <a:rPr lang="en-US" dirty="0"/>
              <a:t>Content Header</a:t>
            </a:r>
          </a:p>
        </p:txBody>
      </p:sp>
      <p:pic>
        <p:nvPicPr>
          <p:cNvPr id="4" name="Picture 3">
            <a:extLst>
              <a:ext uri="{FF2B5EF4-FFF2-40B4-BE49-F238E27FC236}">
                <a16:creationId xmlns:a16="http://schemas.microsoft.com/office/drawing/2014/main" id="{4BDF4646-7063-7548-A50B-53A75E3329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573931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a:t>Click to edit Master title style</a:t>
            </a:r>
          </a:p>
        </p:txBody>
      </p:sp>
      <p:sp>
        <p:nvSpPr>
          <p:cNvPr id="3" name="Content Placeholder 2"/>
          <p:cNvSpPr>
            <a:spLocks noGrp="1"/>
          </p:cNvSpPr>
          <p:nvPr>
            <p:ph idx="1"/>
          </p:nvPr>
        </p:nvSpPr>
        <p:spPr>
          <a:xfrm>
            <a:off x="939183" y="2010532"/>
            <a:ext cx="10173483" cy="4300153"/>
          </a:xfrm>
          <a:prstGeom prst="rect">
            <a:avLst/>
          </a:prstGeom>
        </p:spPr>
        <p:txBody>
          <a:bodyPr/>
          <a:lstStyle>
            <a:lvl1pPr marL="228600" indent="-210312">
              <a:lnSpc>
                <a:spcPts val="2800"/>
              </a:lnSpc>
              <a:spcBef>
                <a:spcPts val="0"/>
              </a:spcBef>
              <a:buClr>
                <a:srgbClr val="094E90"/>
              </a:buClr>
              <a:buFont typeface="Arial"/>
              <a:buChar char="•"/>
              <a:defRPr sz="2500"/>
            </a:lvl1pPr>
            <a:lvl2pPr marL="457200" indent="-228600">
              <a:lnSpc>
                <a:spcPts val="2600"/>
              </a:lnSpc>
              <a:spcBef>
                <a:spcPts val="300"/>
              </a:spcBef>
              <a:buClr>
                <a:srgbClr val="C1D3E3"/>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a:p>
        </p:txBody>
      </p:sp>
    </p:spTree>
    <p:extLst>
      <p:ext uri="{BB962C8B-B14F-4D97-AF65-F5344CB8AC3E}">
        <p14:creationId xmlns:p14="http://schemas.microsoft.com/office/powerpoint/2010/main" val="1353525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a:t>Click to edit Master title style</a:t>
            </a:r>
          </a:p>
        </p:txBody>
      </p:sp>
      <p:sp>
        <p:nvSpPr>
          <p:cNvPr id="4" name="Content Placeholder 2"/>
          <p:cNvSpPr>
            <a:spLocks noGrp="1"/>
          </p:cNvSpPr>
          <p:nvPr>
            <p:ph idx="1"/>
          </p:nvPr>
        </p:nvSpPr>
        <p:spPr>
          <a:xfrm>
            <a:off x="939183" y="2010532"/>
            <a:ext cx="10173483" cy="4300153"/>
          </a:xfrm>
          <a:prstGeom prst="rect">
            <a:avLst/>
          </a:prstGeom>
        </p:spPr>
        <p:txBody>
          <a:bodyPr/>
          <a:lstStyle>
            <a:lvl1pPr marL="18288" indent="0">
              <a:lnSpc>
                <a:spcPts val="2800"/>
              </a:lnSpc>
              <a:spcBef>
                <a:spcPts val="0"/>
              </a:spcBef>
              <a:buClr>
                <a:srgbClr val="00B1C5"/>
              </a:buClr>
              <a:buFontTx/>
              <a:buNone/>
              <a:defRPr sz="2500"/>
            </a:lvl1pPr>
            <a:lvl2pPr marL="457200" indent="-228600">
              <a:lnSpc>
                <a:spcPts val="2600"/>
              </a:lnSpc>
              <a:spcBef>
                <a:spcPts val="300"/>
              </a:spcBef>
              <a:buClr>
                <a:srgbClr val="094E90"/>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a:t>Click to edit Master text styles</a:t>
            </a:r>
          </a:p>
        </p:txBody>
      </p:sp>
      <p:sp>
        <p:nvSpPr>
          <p:cNvPr id="5"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a:p>
        </p:txBody>
      </p:sp>
    </p:spTree>
    <p:extLst>
      <p:ext uri="{BB962C8B-B14F-4D97-AF65-F5344CB8AC3E}">
        <p14:creationId xmlns:p14="http://schemas.microsoft.com/office/powerpoint/2010/main" val="2300593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lide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Content Header</a:t>
            </a:r>
          </a:p>
        </p:txBody>
      </p:sp>
    </p:spTree>
    <p:extLst>
      <p:ext uri="{BB962C8B-B14F-4D97-AF65-F5344CB8AC3E}">
        <p14:creationId xmlns:p14="http://schemas.microsoft.com/office/powerpoint/2010/main" val="2505827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Slide Turquois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marR="0" indent="0" algn="l" defTabSz="342900" rtl="0" eaLnBrk="1" fontAlgn="base" latinLnBrk="0" hangingPunct="1">
              <a:lnSpc>
                <a:spcPct val="100000"/>
              </a:lnSpc>
              <a:spcBef>
                <a:spcPts val="200"/>
              </a:spcBef>
              <a:spcAft>
                <a:spcPct val="0"/>
              </a:spcAft>
              <a:buClrTx/>
              <a:buSzTx/>
              <a:buFontTx/>
              <a:buNone/>
              <a:tabLst/>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marL="0" marR="0" lvl="1" indent="0" algn="l" defTabSz="342900" rtl="0" eaLnBrk="1" fontAlgn="base" latinLnBrk="0" hangingPunct="1">
              <a:lnSpc>
                <a:spcPct val="100000"/>
              </a:lnSpc>
              <a:spcBef>
                <a:spcPts val="200"/>
              </a:spcBef>
              <a:spcAft>
                <a:spcPct val="0"/>
              </a:spcAft>
              <a:buClrTx/>
              <a:buSzTx/>
              <a:buFontTx/>
              <a:buNone/>
              <a:tabLst/>
              <a:defRPr/>
            </a:pPr>
            <a:r>
              <a:rPr lang="en-US" dirty="0"/>
              <a:t>©2019, Washington State Hospital Association. All Rights Reserved.</a:t>
            </a:r>
          </a:p>
          <a:p>
            <a:pPr lvl="1"/>
            <a:endParaRPr lang="en-US" dirty="0"/>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Copyright Notice</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1978926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©2019, Washington State Hospital Association. All Rights Reserved.</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Copyright Notice</a:t>
            </a:r>
          </a:p>
        </p:txBody>
      </p:sp>
    </p:spTree>
    <p:extLst>
      <p:ext uri="{BB962C8B-B14F-4D97-AF65-F5344CB8AC3E}">
        <p14:creationId xmlns:p14="http://schemas.microsoft.com/office/powerpoint/2010/main" val="397013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pyright Slide Turquois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marR="0" indent="0" algn="l" defTabSz="342900" rtl="0" eaLnBrk="1" fontAlgn="base" latinLnBrk="0" hangingPunct="1">
              <a:lnSpc>
                <a:spcPct val="100000"/>
              </a:lnSpc>
              <a:spcBef>
                <a:spcPts val="200"/>
              </a:spcBef>
              <a:spcAft>
                <a:spcPct val="0"/>
              </a:spcAft>
              <a:buClrTx/>
              <a:buSzTx/>
              <a:buFontTx/>
              <a:buNone/>
              <a:tabLst/>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marL="0" marR="0" lvl="1" indent="0" algn="l" defTabSz="342900" rtl="0" eaLnBrk="1" fontAlgn="base" latinLnBrk="0" hangingPunct="1">
              <a:lnSpc>
                <a:spcPct val="100000"/>
              </a:lnSpc>
              <a:spcBef>
                <a:spcPts val="200"/>
              </a:spcBef>
              <a:spcAft>
                <a:spcPct val="0"/>
              </a:spcAft>
              <a:buClrTx/>
              <a:buSzTx/>
              <a:buFontTx/>
              <a:buNone/>
              <a:tabLst/>
              <a:defRPr/>
            </a:pPr>
            <a:r>
              <a:rPr lang="en-US" dirty="0"/>
              <a:t>©2019, Washington State Hospital Association. All Rights Reserved.</a:t>
            </a:r>
          </a:p>
          <a:p>
            <a:pPr lvl="1"/>
            <a:endParaRPr lang="en-US" dirty="0"/>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Copyright Notice</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1341520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Slide - te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Content Header</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1837381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 gree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3"/>
                </a:solidFill>
                <a:latin typeface="Calibri" panose="020F0502020204030204" pitchFamily="34" charset="0"/>
                <a:cs typeface="Calibri" panose="020F0502020204030204" pitchFamily="34" charset="0"/>
              </a:defRPr>
            </a:lvl1pPr>
          </a:lstStyle>
          <a:p>
            <a:pPr lvl="0"/>
            <a:r>
              <a:rPr lang="en-US" dirty="0"/>
              <a:t>Content Header</a:t>
            </a:r>
          </a:p>
        </p:txBody>
      </p:sp>
      <p:pic>
        <p:nvPicPr>
          <p:cNvPr id="4" name="Picture 3">
            <a:extLst>
              <a:ext uri="{FF2B5EF4-FFF2-40B4-BE49-F238E27FC236}">
                <a16:creationId xmlns:a16="http://schemas.microsoft.com/office/drawing/2014/main" id="{4BDF4646-7063-7548-A50B-53A75E3329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557451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579D-7D14-46FD-942D-C21A575F73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EB272E-B46D-4370-8A7E-C0B988935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1DB76A-1F76-48B8-B33D-C036268B98E7}"/>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5" name="Footer Placeholder 4">
            <a:extLst>
              <a:ext uri="{FF2B5EF4-FFF2-40B4-BE49-F238E27FC236}">
                <a16:creationId xmlns:a16="http://schemas.microsoft.com/office/drawing/2014/main" id="{D865593B-9D58-49F6-AE8A-372E7828F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BA4B9-C832-4F4C-B74C-76BD62CA652F}"/>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6018007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497C-09C2-43EA-B341-65D5D633C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EDC68-6E86-4797-8322-46FB2364A7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FD82E-39AE-4E28-A2F3-3A1B228C5121}"/>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5" name="Footer Placeholder 4">
            <a:extLst>
              <a:ext uri="{FF2B5EF4-FFF2-40B4-BE49-F238E27FC236}">
                <a16:creationId xmlns:a16="http://schemas.microsoft.com/office/drawing/2014/main" id="{2C99FFF9-968D-47D0-9D8C-C59B5AED1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49E42-C38E-4E9F-BBF1-282439DA1113}"/>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318680797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2F2F-8E74-4E92-A50F-CB7FE87174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0A8A8-AC0D-425D-9FBD-C93AACD42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7BCC83-F15F-4833-92DA-4D9FFE3EF365}"/>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5" name="Footer Placeholder 4">
            <a:extLst>
              <a:ext uri="{FF2B5EF4-FFF2-40B4-BE49-F238E27FC236}">
                <a16:creationId xmlns:a16="http://schemas.microsoft.com/office/drawing/2014/main" id="{52BFAADF-AEB7-413E-A88B-87F2B7F24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F7BAA-2079-4E56-86E7-4631244492F0}"/>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268635723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C03C-1609-4161-8EC9-DB17633FE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06D15-589C-4CA6-A726-0BFA9C3B47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C8974-2CFA-472E-8064-CB3117A4E5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E79F01-4462-4FBC-BA4F-1CEB2DFAE850}"/>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6" name="Footer Placeholder 5">
            <a:extLst>
              <a:ext uri="{FF2B5EF4-FFF2-40B4-BE49-F238E27FC236}">
                <a16:creationId xmlns:a16="http://schemas.microsoft.com/office/drawing/2014/main" id="{9E6B54BB-6FFE-4613-A8C4-38B1C1E45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38193-9D42-4732-94F2-9871B497ECA3}"/>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177067094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0E66-BA29-4A92-864B-E942D0A8AA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F4DC07-35F0-42B7-99E7-8834620F29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1C8AD9-E088-4B77-A712-B57B42AE4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F8A43E-3736-473B-BA16-A577672CA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6B36E-3DCF-4338-8FB5-E72250892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248C42-0233-4AD2-B126-44B9787AE29A}"/>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8" name="Footer Placeholder 7">
            <a:extLst>
              <a:ext uri="{FF2B5EF4-FFF2-40B4-BE49-F238E27FC236}">
                <a16:creationId xmlns:a16="http://schemas.microsoft.com/office/drawing/2014/main" id="{FEB1CF88-D266-4639-923B-FCC8A56FC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4B287E-3259-4D7C-8D1E-D024111E21A4}"/>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247167826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8957-2D4C-416A-ADE9-65EEEE96CB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54C69D-D09E-4AE1-939F-96B5DA4AF3A2}"/>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4" name="Footer Placeholder 3">
            <a:extLst>
              <a:ext uri="{FF2B5EF4-FFF2-40B4-BE49-F238E27FC236}">
                <a16:creationId xmlns:a16="http://schemas.microsoft.com/office/drawing/2014/main" id="{58D29E05-3829-44D5-95FC-9279DD10EF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44AE5F-5FB8-40E2-8622-89B00DE1D54C}"/>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22552806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8BE9-86BF-453C-8A65-B3E0167233D7}"/>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3" name="Footer Placeholder 2">
            <a:extLst>
              <a:ext uri="{FF2B5EF4-FFF2-40B4-BE49-F238E27FC236}">
                <a16:creationId xmlns:a16="http://schemas.microsoft.com/office/drawing/2014/main" id="{2BA7A11F-E591-4E7D-855E-9DB61397C5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EE6B7C-97FF-49EE-A028-4AB9CAA0CE43}"/>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355976272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9685-CC4B-4D2E-BA37-793DAD416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60B20-4FD5-49FC-BF06-94B26E583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2653CC-ABE7-421A-8BE8-0AE015E63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35411-17BD-4D0C-8876-6E6721816168}"/>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6" name="Footer Placeholder 5">
            <a:extLst>
              <a:ext uri="{FF2B5EF4-FFF2-40B4-BE49-F238E27FC236}">
                <a16:creationId xmlns:a16="http://schemas.microsoft.com/office/drawing/2014/main" id="{5A75B385-39D7-4945-8755-1F207D49D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BF76E-65DC-4E6A-8048-61E49D856593}"/>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7770574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pyright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©2019, Washington State Hospital Association. All Rights Reserved.</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Copyright Notice</a:t>
            </a:r>
          </a:p>
        </p:txBody>
      </p:sp>
    </p:spTree>
    <p:extLst>
      <p:ext uri="{BB962C8B-B14F-4D97-AF65-F5344CB8AC3E}">
        <p14:creationId xmlns:p14="http://schemas.microsoft.com/office/powerpoint/2010/main" val="3847633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A93D-2790-4BEF-8B13-72B0FDE0C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08B70-BF38-4422-B583-F1823CC0E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1D0B15-11AB-426B-AEEB-D1DD936DF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237FB-6679-4733-BF84-A192560D8CA0}"/>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6" name="Footer Placeholder 5">
            <a:extLst>
              <a:ext uri="{FF2B5EF4-FFF2-40B4-BE49-F238E27FC236}">
                <a16:creationId xmlns:a16="http://schemas.microsoft.com/office/drawing/2014/main" id="{B53399AD-8AFF-4152-84F4-F95163608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19FE0-70FB-46D8-8580-E294D8AD550C}"/>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221051424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AABE-3D6E-4A30-8B55-8639891541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135C1-AE40-4751-9D9C-B033100045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5E502-BFA2-4A1B-BE0B-E3550F29D551}"/>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5" name="Footer Placeholder 4">
            <a:extLst>
              <a:ext uri="{FF2B5EF4-FFF2-40B4-BE49-F238E27FC236}">
                <a16:creationId xmlns:a16="http://schemas.microsoft.com/office/drawing/2014/main" id="{DD930C29-AF70-417E-B98A-6F7A1BC17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C094F-4579-4132-81FE-FE8DC66CA4C5}"/>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335155366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FC9DAF-9E58-4E30-B8E3-6BE5A2230D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24D063-DBA0-4D46-AADA-AA910C339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47BB2-0CF6-4295-B2FD-162634235165}"/>
              </a:ext>
            </a:extLst>
          </p:cNvPr>
          <p:cNvSpPr>
            <a:spLocks noGrp="1"/>
          </p:cNvSpPr>
          <p:nvPr>
            <p:ph type="dt" sz="half" idx="10"/>
          </p:nvPr>
        </p:nvSpPr>
        <p:spPr/>
        <p:txBody>
          <a:bodyPr/>
          <a:lstStyle/>
          <a:p>
            <a:fld id="{93441D6D-08C3-421B-8B1B-9855E56C354E}" type="datetimeFigureOut">
              <a:rPr lang="en-US" smtClean="0"/>
              <a:t>7/23/2021</a:t>
            </a:fld>
            <a:endParaRPr lang="en-US"/>
          </a:p>
        </p:txBody>
      </p:sp>
      <p:sp>
        <p:nvSpPr>
          <p:cNvPr id="5" name="Footer Placeholder 4">
            <a:extLst>
              <a:ext uri="{FF2B5EF4-FFF2-40B4-BE49-F238E27FC236}">
                <a16:creationId xmlns:a16="http://schemas.microsoft.com/office/drawing/2014/main" id="{97B9FC16-35DB-462E-9BA0-0C6D376E5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4C757-C6EB-4CB0-9696-C9606A28FAF8}"/>
              </a:ext>
            </a:extLst>
          </p:cNvPr>
          <p:cNvSpPr>
            <a:spLocks noGrp="1"/>
          </p:cNvSpPr>
          <p:nvPr>
            <p:ph type="sldNum" sz="quarter" idx="12"/>
          </p:nvPr>
        </p:nvSpPr>
        <p:spPr/>
        <p:txBody>
          <a:body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413626242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Slide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Content Header</a:t>
            </a:r>
          </a:p>
        </p:txBody>
      </p:sp>
    </p:spTree>
    <p:extLst>
      <p:ext uri="{BB962C8B-B14F-4D97-AF65-F5344CB8AC3E}">
        <p14:creationId xmlns:p14="http://schemas.microsoft.com/office/powerpoint/2010/main" val="3673209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Slide Turquois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marR="0" indent="0" algn="l" defTabSz="342900" rtl="0" eaLnBrk="1" fontAlgn="base" latinLnBrk="0" hangingPunct="1">
              <a:lnSpc>
                <a:spcPct val="100000"/>
              </a:lnSpc>
              <a:spcBef>
                <a:spcPts val="200"/>
              </a:spcBef>
              <a:spcAft>
                <a:spcPct val="0"/>
              </a:spcAft>
              <a:buClrTx/>
              <a:buSzTx/>
              <a:buFontTx/>
              <a:buNone/>
              <a:tabLst/>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marL="0" marR="0" lvl="1" indent="0" algn="l" defTabSz="342900" rtl="0" eaLnBrk="1" fontAlgn="base" latinLnBrk="0" hangingPunct="1">
              <a:lnSpc>
                <a:spcPct val="100000"/>
              </a:lnSpc>
              <a:spcBef>
                <a:spcPts val="200"/>
              </a:spcBef>
              <a:spcAft>
                <a:spcPct val="0"/>
              </a:spcAft>
              <a:buClrTx/>
              <a:buSzTx/>
              <a:buFontTx/>
              <a:buNone/>
              <a:tabLst/>
              <a:defRPr/>
            </a:pPr>
            <a:r>
              <a:rPr lang="en-US" dirty="0"/>
              <a:t>©2019, Washington State Hospital Association. All Rights Reserved.</a:t>
            </a:r>
          </a:p>
          <a:p>
            <a:pPr lvl="1"/>
            <a:endParaRPr lang="en-US" dirty="0"/>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Copyright Notice</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2023800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pyright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©2019, Washington State Hospital Association. All Rights Reserved.</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Copyright Notice</a:t>
            </a:r>
          </a:p>
        </p:txBody>
      </p:sp>
    </p:spTree>
    <p:extLst>
      <p:ext uri="{BB962C8B-B14F-4D97-AF65-F5344CB8AC3E}">
        <p14:creationId xmlns:p14="http://schemas.microsoft.com/office/powerpoint/2010/main" val="1645595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Slide - te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Content Header</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2060637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dirty="0"/>
              <a:t>Click to edit Master title style</a:t>
            </a:r>
          </a:p>
        </p:txBody>
      </p:sp>
      <p:sp>
        <p:nvSpPr>
          <p:cNvPr id="4" name="Content Placeholder 2"/>
          <p:cNvSpPr>
            <a:spLocks noGrp="1"/>
          </p:cNvSpPr>
          <p:nvPr>
            <p:ph idx="1"/>
          </p:nvPr>
        </p:nvSpPr>
        <p:spPr>
          <a:xfrm>
            <a:off x="939183" y="2010532"/>
            <a:ext cx="10173483" cy="4300153"/>
          </a:xfrm>
          <a:prstGeom prst="rect">
            <a:avLst/>
          </a:prstGeom>
        </p:spPr>
        <p:txBody>
          <a:bodyPr/>
          <a:lstStyle>
            <a:lvl1pPr marL="18288" indent="0">
              <a:lnSpc>
                <a:spcPts val="2800"/>
              </a:lnSpc>
              <a:spcBef>
                <a:spcPts val="0"/>
              </a:spcBef>
              <a:buClr>
                <a:srgbClr val="00B1C5"/>
              </a:buClr>
              <a:buFontTx/>
              <a:buNone/>
              <a:defRPr sz="2500"/>
            </a:lvl1pPr>
            <a:lvl2pPr marL="457200" indent="-228600">
              <a:lnSpc>
                <a:spcPts val="2600"/>
              </a:lnSpc>
              <a:spcBef>
                <a:spcPts val="300"/>
              </a:spcBef>
              <a:buClr>
                <a:srgbClr val="094E90"/>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dirty="0"/>
              <a:t>Click to edit Master text styles</a:t>
            </a:r>
          </a:p>
        </p:txBody>
      </p:sp>
      <p:sp>
        <p:nvSpPr>
          <p:cNvPr id="5"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3685206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Slide - gree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3"/>
                </a:solidFill>
                <a:latin typeface="Calibri" panose="020F0502020204030204" pitchFamily="34" charset="0"/>
                <a:cs typeface="Calibri" panose="020F0502020204030204" pitchFamily="34" charset="0"/>
              </a:defRPr>
            </a:lvl1pPr>
          </a:lstStyle>
          <a:p>
            <a:pPr lvl="0"/>
            <a:r>
              <a:rPr lang="en-US" dirty="0"/>
              <a:t>Content Header</a:t>
            </a:r>
          </a:p>
        </p:txBody>
      </p:sp>
      <p:pic>
        <p:nvPicPr>
          <p:cNvPr id="4" name="Picture 3">
            <a:extLst>
              <a:ext uri="{FF2B5EF4-FFF2-40B4-BE49-F238E27FC236}">
                <a16:creationId xmlns:a16="http://schemas.microsoft.com/office/drawing/2014/main" id="{4BDF4646-7063-7548-A50B-53A75E3329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163773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 te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Content Header</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37485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 gree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3"/>
                </a:solidFill>
                <a:latin typeface="Calibri" panose="020F0502020204030204" pitchFamily="34" charset="0"/>
                <a:cs typeface="Calibri" panose="020F0502020204030204" pitchFamily="34" charset="0"/>
              </a:defRPr>
            </a:lvl1pPr>
          </a:lstStyle>
          <a:p>
            <a:pPr lvl="0"/>
            <a:r>
              <a:rPr lang="en-US" dirty="0"/>
              <a:t>Content Header</a:t>
            </a:r>
          </a:p>
        </p:txBody>
      </p:sp>
      <p:pic>
        <p:nvPicPr>
          <p:cNvPr id="4" name="Picture 3">
            <a:extLst>
              <a:ext uri="{FF2B5EF4-FFF2-40B4-BE49-F238E27FC236}">
                <a16:creationId xmlns:a16="http://schemas.microsoft.com/office/drawing/2014/main" id="{4BDF4646-7063-7548-A50B-53A75E3329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109708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61D6A5-E1F9-C542-93EC-4328CE97FB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7876"/>
          <a:stretch/>
        </p:blipFill>
        <p:spPr>
          <a:xfrm>
            <a:off x="878" y="1238"/>
            <a:ext cx="12191121" cy="2888663"/>
          </a:xfrm>
          <a:prstGeom prst="rect">
            <a:avLst/>
          </a:prstGeom>
        </p:spPr>
      </p:pic>
      <p:sp>
        <p:nvSpPr>
          <p:cNvPr id="8" name="Text Placeholder 7">
            <a:extLst>
              <a:ext uri="{FF2B5EF4-FFF2-40B4-BE49-F238E27FC236}">
                <a16:creationId xmlns:a16="http://schemas.microsoft.com/office/drawing/2014/main" id="{407EB2A4-4D7D-374F-AD2D-BEB10B876601}"/>
              </a:ext>
            </a:extLst>
          </p:cNvPr>
          <p:cNvSpPr>
            <a:spLocks noGrp="1"/>
          </p:cNvSpPr>
          <p:nvPr>
            <p:ph type="body" sz="quarter" idx="10" hasCustomPrompt="1"/>
          </p:nvPr>
        </p:nvSpPr>
        <p:spPr>
          <a:xfrm>
            <a:off x="630352" y="3051514"/>
            <a:ext cx="8829531" cy="832456"/>
          </a:xfrm>
          <a:prstGeom prst="rect">
            <a:avLst/>
          </a:prstGeom>
        </p:spPr>
        <p:txBody>
          <a:bodyPr lIns="0" tIns="0" rIns="0" bIns="0" anchor="t" anchorCtr="0"/>
          <a:lstStyle>
            <a:lvl1pPr marL="0" indent="0">
              <a:buFontTx/>
              <a:buNone/>
              <a:defRPr sz="3800" b="1">
                <a:solidFill>
                  <a:schemeClr val="tx2"/>
                </a:solidFill>
                <a:latin typeface="Calibri" panose="020F0502020204030204" pitchFamily="34" charset="0"/>
                <a:cs typeface="Calibri" panose="020F0502020204030204" pitchFamily="34" charset="0"/>
              </a:defRPr>
            </a:lvl1pPr>
          </a:lstStyle>
          <a:p>
            <a:pPr lvl="0"/>
            <a:r>
              <a:rPr lang="en-US" dirty="0"/>
              <a:t>Presentation Title Here</a:t>
            </a:r>
          </a:p>
        </p:txBody>
      </p:sp>
      <p:sp>
        <p:nvSpPr>
          <p:cNvPr id="11" name="Text Placeholder 7">
            <a:extLst>
              <a:ext uri="{FF2B5EF4-FFF2-40B4-BE49-F238E27FC236}">
                <a16:creationId xmlns:a16="http://schemas.microsoft.com/office/drawing/2014/main" id="{E6240A02-D179-7A46-8C7E-ABC9E8ED6F0E}"/>
              </a:ext>
            </a:extLst>
          </p:cNvPr>
          <p:cNvSpPr>
            <a:spLocks noGrp="1"/>
          </p:cNvSpPr>
          <p:nvPr>
            <p:ph type="body" sz="quarter" idx="11" hasCustomPrompt="1"/>
          </p:nvPr>
        </p:nvSpPr>
        <p:spPr>
          <a:xfrm>
            <a:off x="630353" y="3604781"/>
            <a:ext cx="8829530" cy="868964"/>
          </a:xfrm>
          <a:prstGeom prst="rect">
            <a:avLst/>
          </a:prstGeom>
        </p:spPr>
        <p:txBody>
          <a:bodyPr lIns="0" tIns="0" rIns="0" bIns="0" anchor="t" anchorCtr="0"/>
          <a:lstStyle>
            <a:lvl1pPr marL="0" indent="0">
              <a:buFontTx/>
              <a:buNone/>
              <a:defRPr sz="2400" b="0">
                <a:solidFill>
                  <a:schemeClr val="tx2"/>
                </a:solidFill>
                <a:latin typeface="Calibri" panose="020F0502020204030204" pitchFamily="34" charset="0"/>
                <a:cs typeface="Calibri" panose="020F0502020204030204" pitchFamily="34" charset="0"/>
              </a:defRPr>
            </a:lvl1pPr>
          </a:lstStyle>
          <a:p>
            <a:pPr lvl="0"/>
            <a:r>
              <a:rPr lang="en-US" dirty="0"/>
              <a:t>Optional Presentation Subtitle Here</a:t>
            </a:r>
          </a:p>
        </p:txBody>
      </p:sp>
      <p:sp>
        <p:nvSpPr>
          <p:cNvPr id="12" name="Text Placeholder 7">
            <a:extLst>
              <a:ext uri="{FF2B5EF4-FFF2-40B4-BE49-F238E27FC236}">
                <a16:creationId xmlns:a16="http://schemas.microsoft.com/office/drawing/2014/main" id="{8139E507-437D-1540-8355-242E014B51F0}"/>
              </a:ext>
            </a:extLst>
          </p:cNvPr>
          <p:cNvSpPr>
            <a:spLocks noGrp="1"/>
          </p:cNvSpPr>
          <p:nvPr>
            <p:ph type="body" sz="quarter" idx="12" hasCustomPrompt="1"/>
          </p:nvPr>
        </p:nvSpPr>
        <p:spPr>
          <a:xfrm>
            <a:off x="630353" y="5457700"/>
            <a:ext cx="7420573" cy="335651"/>
          </a:xfrm>
          <a:prstGeom prst="rect">
            <a:avLst/>
          </a:prstGeom>
        </p:spPr>
        <p:txBody>
          <a:bodyPr lIns="0" tIns="0" rIns="0" bIns="0" anchor="t" anchorCtr="0"/>
          <a:lstStyle>
            <a:lvl1pPr marL="0" indent="0">
              <a:buFontTx/>
              <a:buNone/>
              <a:defRPr sz="2200" b="1">
                <a:solidFill>
                  <a:schemeClr val="tx1">
                    <a:lumMod val="50000"/>
                  </a:schemeClr>
                </a:solidFill>
                <a:latin typeface="Calibri" panose="020F0502020204030204" pitchFamily="34" charset="0"/>
                <a:cs typeface="Calibri" panose="020F0502020204030204" pitchFamily="34" charset="0"/>
              </a:defRPr>
            </a:lvl1pPr>
          </a:lstStyle>
          <a:p>
            <a:pPr lvl="0"/>
            <a:r>
              <a:rPr lang="en-US" dirty="0"/>
              <a:t>Presenter Name Here</a:t>
            </a:r>
          </a:p>
        </p:txBody>
      </p:sp>
      <p:sp>
        <p:nvSpPr>
          <p:cNvPr id="15" name="Text Placeholder 7">
            <a:extLst>
              <a:ext uri="{FF2B5EF4-FFF2-40B4-BE49-F238E27FC236}">
                <a16:creationId xmlns:a16="http://schemas.microsoft.com/office/drawing/2014/main" id="{70612D1A-F18B-4B4D-95A0-122CC89C7868}"/>
              </a:ext>
            </a:extLst>
          </p:cNvPr>
          <p:cNvSpPr>
            <a:spLocks noGrp="1"/>
          </p:cNvSpPr>
          <p:nvPr>
            <p:ph type="body" sz="quarter" idx="13" hasCustomPrompt="1"/>
          </p:nvPr>
        </p:nvSpPr>
        <p:spPr>
          <a:xfrm>
            <a:off x="630353" y="5808593"/>
            <a:ext cx="4929621" cy="335651"/>
          </a:xfrm>
          <a:prstGeom prst="rect">
            <a:avLst/>
          </a:prstGeom>
        </p:spPr>
        <p:txBody>
          <a:bodyPr lIns="0" tIns="0" rIns="0" bIns="0" anchor="t" anchorCtr="0"/>
          <a:lstStyle>
            <a:lvl1pPr marL="0" indent="0">
              <a:buFontTx/>
              <a:buNone/>
              <a:defRPr sz="1400" b="0">
                <a:solidFill>
                  <a:schemeClr val="tx1">
                    <a:lumMod val="50000"/>
                  </a:schemeClr>
                </a:solidFill>
                <a:latin typeface="Calibri" panose="020F0502020204030204" pitchFamily="34" charset="0"/>
                <a:cs typeface="Calibri" panose="020F0502020204030204" pitchFamily="34" charset="0"/>
              </a:defRPr>
            </a:lvl1pPr>
          </a:lstStyle>
          <a:p>
            <a:pPr lvl="0"/>
            <a:r>
              <a:rPr lang="en-US" dirty="0"/>
              <a:t>Date Here</a:t>
            </a:r>
          </a:p>
        </p:txBody>
      </p:sp>
      <p:cxnSp>
        <p:nvCxnSpPr>
          <p:cNvPr id="6" name="Straight Connector 5">
            <a:extLst>
              <a:ext uri="{FF2B5EF4-FFF2-40B4-BE49-F238E27FC236}">
                <a16:creationId xmlns:a16="http://schemas.microsoft.com/office/drawing/2014/main" id="{70FB9398-44B7-3C47-9E8F-0CAE4DDA46E6}"/>
              </a:ext>
            </a:extLst>
          </p:cNvPr>
          <p:cNvCxnSpPr/>
          <p:nvPr userDrawn="1"/>
        </p:nvCxnSpPr>
        <p:spPr>
          <a:xfrm>
            <a:off x="630352" y="5303520"/>
            <a:ext cx="1156164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29175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blu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B3FD39-60B6-E44E-8A6E-5D7C8D1D2D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7752"/>
          <a:stretch/>
        </p:blipFill>
        <p:spPr>
          <a:xfrm>
            <a:off x="0" y="0"/>
            <a:ext cx="12192000" cy="2897335"/>
          </a:xfrm>
          <a:prstGeom prst="rect">
            <a:avLst/>
          </a:prstGeom>
        </p:spPr>
      </p:pic>
      <p:sp>
        <p:nvSpPr>
          <p:cNvPr id="3" name="Text Placeholder 7">
            <a:extLst>
              <a:ext uri="{FF2B5EF4-FFF2-40B4-BE49-F238E27FC236}">
                <a16:creationId xmlns:a16="http://schemas.microsoft.com/office/drawing/2014/main" id="{3D9C808F-330F-2746-A7E5-A4DC9E6F99FF}"/>
              </a:ext>
            </a:extLst>
          </p:cNvPr>
          <p:cNvSpPr>
            <a:spLocks noGrp="1"/>
          </p:cNvSpPr>
          <p:nvPr>
            <p:ph type="body" sz="quarter" idx="10" hasCustomPrompt="1"/>
          </p:nvPr>
        </p:nvSpPr>
        <p:spPr>
          <a:xfrm>
            <a:off x="630352" y="3051514"/>
            <a:ext cx="8829531" cy="832456"/>
          </a:xfrm>
          <a:prstGeom prst="rect">
            <a:avLst/>
          </a:prstGeom>
        </p:spPr>
        <p:txBody>
          <a:bodyPr lIns="0" tIns="0" rIns="0" bIns="0" anchor="t" anchorCtr="0"/>
          <a:lstStyle>
            <a:lvl1pPr marL="0" indent="0">
              <a:buFontTx/>
              <a:buNone/>
              <a:defRPr sz="3800" b="1">
                <a:solidFill>
                  <a:schemeClr val="tx2"/>
                </a:solidFill>
                <a:latin typeface="Calibri" panose="020F0502020204030204" pitchFamily="34" charset="0"/>
                <a:cs typeface="Calibri" panose="020F0502020204030204" pitchFamily="34" charset="0"/>
              </a:defRPr>
            </a:lvl1pPr>
          </a:lstStyle>
          <a:p>
            <a:pPr lvl="0"/>
            <a:r>
              <a:rPr lang="en-US" dirty="0"/>
              <a:t>Presentation Title Here</a:t>
            </a:r>
          </a:p>
        </p:txBody>
      </p:sp>
      <p:sp>
        <p:nvSpPr>
          <p:cNvPr id="4" name="Text Placeholder 7">
            <a:extLst>
              <a:ext uri="{FF2B5EF4-FFF2-40B4-BE49-F238E27FC236}">
                <a16:creationId xmlns:a16="http://schemas.microsoft.com/office/drawing/2014/main" id="{89E9B524-ECA9-EC4C-8077-D4B51AA40E23}"/>
              </a:ext>
            </a:extLst>
          </p:cNvPr>
          <p:cNvSpPr>
            <a:spLocks noGrp="1"/>
          </p:cNvSpPr>
          <p:nvPr>
            <p:ph type="body" sz="quarter" idx="11" hasCustomPrompt="1"/>
          </p:nvPr>
        </p:nvSpPr>
        <p:spPr>
          <a:xfrm>
            <a:off x="630353" y="3604781"/>
            <a:ext cx="8829530" cy="868964"/>
          </a:xfrm>
          <a:prstGeom prst="rect">
            <a:avLst/>
          </a:prstGeom>
        </p:spPr>
        <p:txBody>
          <a:bodyPr lIns="0" tIns="0" rIns="0" bIns="0" anchor="t" anchorCtr="0"/>
          <a:lstStyle>
            <a:lvl1pPr marL="0" indent="0">
              <a:buFontTx/>
              <a:buNone/>
              <a:defRPr sz="2400" b="0">
                <a:solidFill>
                  <a:schemeClr val="tx2"/>
                </a:solidFill>
                <a:latin typeface="Calibri" panose="020F0502020204030204" pitchFamily="34" charset="0"/>
                <a:cs typeface="Calibri" panose="020F0502020204030204" pitchFamily="34" charset="0"/>
              </a:defRPr>
            </a:lvl1pPr>
          </a:lstStyle>
          <a:p>
            <a:pPr lvl="0"/>
            <a:r>
              <a:rPr lang="en-US" dirty="0"/>
              <a:t>Optional Presentation Subtitle Here</a:t>
            </a:r>
          </a:p>
        </p:txBody>
      </p:sp>
      <p:sp>
        <p:nvSpPr>
          <p:cNvPr id="5" name="Text Placeholder 7">
            <a:extLst>
              <a:ext uri="{FF2B5EF4-FFF2-40B4-BE49-F238E27FC236}">
                <a16:creationId xmlns:a16="http://schemas.microsoft.com/office/drawing/2014/main" id="{F9A3AF9B-70B9-464C-B298-17766F0F27C1}"/>
              </a:ext>
            </a:extLst>
          </p:cNvPr>
          <p:cNvSpPr>
            <a:spLocks noGrp="1"/>
          </p:cNvSpPr>
          <p:nvPr>
            <p:ph type="body" sz="quarter" idx="12" hasCustomPrompt="1"/>
          </p:nvPr>
        </p:nvSpPr>
        <p:spPr>
          <a:xfrm>
            <a:off x="630353" y="5457700"/>
            <a:ext cx="7420573" cy="335651"/>
          </a:xfrm>
          <a:prstGeom prst="rect">
            <a:avLst/>
          </a:prstGeom>
        </p:spPr>
        <p:txBody>
          <a:bodyPr lIns="0" tIns="0" rIns="0" bIns="0" anchor="t" anchorCtr="0"/>
          <a:lstStyle>
            <a:lvl1pPr marL="0" indent="0">
              <a:buFontTx/>
              <a:buNone/>
              <a:defRPr sz="2200" b="1">
                <a:solidFill>
                  <a:schemeClr val="tx1">
                    <a:lumMod val="50000"/>
                  </a:schemeClr>
                </a:solidFill>
                <a:latin typeface="Calibri" panose="020F0502020204030204" pitchFamily="34" charset="0"/>
                <a:cs typeface="Calibri" panose="020F0502020204030204" pitchFamily="34" charset="0"/>
              </a:defRPr>
            </a:lvl1pPr>
          </a:lstStyle>
          <a:p>
            <a:pPr lvl="0"/>
            <a:r>
              <a:rPr lang="en-US" dirty="0"/>
              <a:t>Presenter Name Here</a:t>
            </a:r>
          </a:p>
        </p:txBody>
      </p:sp>
      <p:sp>
        <p:nvSpPr>
          <p:cNvPr id="6" name="Text Placeholder 7">
            <a:extLst>
              <a:ext uri="{FF2B5EF4-FFF2-40B4-BE49-F238E27FC236}">
                <a16:creationId xmlns:a16="http://schemas.microsoft.com/office/drawing/2014/main" id="{D63207CF-2E57-4748-8364-94D197B66CFA}"/>
              </a:ext>
            </a:extLst>
          </p:cNvPr>
          <p:cNvSpPr>
            <a:spLocks noGrp="1"/>
          </p:cNvSpPr>
          <p:nvPr>
            <p:ph type="body" sz="quarter" idx="13" hasCustomPrompt="1"/>
          </p:nvPr>
        </p:nvSpPr>
        <p:spPr>
          <a:xfrm>
            <a:off x="630353" y="5808593"/>
            <a:ext cx="4929621" cy="335651"/>
          </a:xfrm>
          <a:prstGeom prst="rect">
            <a:avLst/>
          </a:prstGeom>
        </p:spPr>
        <p:txBody>
          <a:bodyPr lIns="0" tIns="0" rIns="0" bIns="0" anchor="t" anchorCtr="0"/>
          <a:lstStyle>
            <a:lvl1pPr marL="0" indent="0">
              <a:buFontTx/>
              <a:buNone/>
              <a:defRPr sz="1400" b="0">
                <a:solidFill>
                  <a:schemeClr val="tx1">
                    <a:lumMod val="50000"/>
                  </a:schemeClr>
                </a:solidFill>
                <a:latin typeface="Calibri" panose="020F0502020204030204" pitchFamily="34" charset="0"/>
                <a:cs typeface="Calibri" panose="020F0502020204030204" pitchFamily="34" charset="0"/>
              </a:defRPr>
            </a:lvl1pPr>
          </a:lstStyle>
          <a:p>
            <a:pPr lvl="0"/>
            <a:r>
              <a:rPr lang="en-US" dirty="0"/>
              <a:t>Date Here</a:t>
            </a:r>
          </a:p>
        </p:txBody>
      </p:sp>
      <p:cxnSp>
        <p:nvCxnSpPr>
          <p:cNvPr id="8" name="Straight Connector 7">
            <a:extLst>
              <a:ext uri="{FF2B5EF4-FFF2-40B4-BE49-F238E27FC236}">
                <a16:creationId xmlns:a16="http://schemas.microsoft.com/office/drawing/2014/main" id="{86C89993-3D45-2740-937A-0960C0E3261F}"/>
              </a:ext>
            </a:extLst>
          </p:cNvPr>
          <p:cNvCxnSpPr/>
          <p:nvPr userDrawn="1"/>
        </p:nvCxnSpPr>
        <p:spPr>
          <a:xfrm>
            <a:off x="630352" y="5303520"/>
            <a:ext cx="1156164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26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520245-833A-CF45-99EF-F621327A60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7752"/>
          <a:stretch/>
        </p:blipFill>
        <p:spPr>
          <a:xfrm>
            <a:off x="0" y="0"/>
            <a:ext cx="12192000" cy="2897335"/>
          </a:xfrm>
          <a:prstGeom prst="rect">
            <a:avLst/>
          </a:prstGeom>
        </p:spPr>
      </p:pic>
      <p:sp>
        <p:nvSpPr>
          <p:cNvPr id="3" name="Text Placeholder 7">
            <a:extLst>
              <a:ext uri="{FF2B5EF4-FFF2-40B4-BE49-F238E27FC236}">
                <a16:creationId xmlns:a16="http://schemas.microsoft.com/office/drawing/2014/main" id="{6936D295-01C4-B942-8E91-34612C4FD550}"/>
              </a:ext>
            </a:extLst>
          </p:cNvPr>
          <p:cNvSpPr>
            <a:spLocks noGrp="1"/>
          </p:cNvSpPr>
          <p:nvPr>
            <p:ph type="body" sz="quarter" idx="10" hasCustomPrompt="1"/>
          </p:nvPr>
        </p:nvSpPr>
        <p:spPr>
          <a:xfrm>
            <a:off x="630352" y="3051514"/>
            <a:ext cx="8829531" cy="832456"/>
          </a:xfrm>
          <a:prstGeom prst="rect">
            <a:avLst/>
          </a:prstGeom>
        </p:spPr>
        <p:txBody>
          <a:bodyPr lIns="0" tIns="0" rIns="0" bIns="0" anchor="t" anchorCtr="0"/>
          <a:lstStyle>
            <a:lvl1pPr marL="0" indent="0">
              <a:buFontTx/>
              <a:buNone/>
              <a:defRPr sz="3800" b="1">
                <a:solidFill>
                  <a:schemeClr val="tx2"/>
                </a:solidFill>
                <a:latin typeface="Calibri" panose="020F0502020204030204" pitchFamily="34" charset="0"/>
                <a:cs typeface="Calibri" panose="020F0502020204030204" pitchFamily="34" charset="0"/>
              </a:defRPr>
            </a:lvl1pPr>
          </a:lstStyle>
          <a:p>
            <a:pPr lvl="0"/>
            <a:r>
              <a:rPr lang="en-US" dirty="0"/>
              <a:t>Presentation Title Here</a:t>
            </a:r>
          </a:p>
        </p:txBody>
      </p:sp>
      <p:sp>
        <p:nvSpPr>
          <p:cNvPr id="4" name="Text Placeholder 7">
            <a:extLst>
              <a:ext uri="{FF2B5EF4-FFF2-40B4-BE49-F238E27FC236}">
                <a16:creationId xmlns:a16="http://schemas.microsoft.com/office/drawing/2014/main" id="{7B6A8778-482A-7146-8154-655B5C41DFFB}"/>
              </a:ext>
            </a:extLst>
          </p:cNvPr>
          <p:cNvSpPr>
            <a:spLocks noGrp="1"/>
          </p:cNvSpPr>
          <p:nvPr>
            <p:ph type="body" sz="quarter" idx="11" hasCustomPrompt="1"/>
          </p:nvPr>
        </p:nvSpPr>
        <p:spPr>
          <a:xfrm>
            <a:off x="630353" y="3604781"/>
            <a:ext cx="8829530" cy="868964"/>
          </a:xfrm>
          <a:prstGeom prst="rect">
            <a:avLst/>
          </a:prstGeom>
        </p:spPr>
        <p:txBody>
          <a:bodyPr lIns="0" tIns="0" rIns="0" bIns="0" anchor="t" anchorCtr="0"/>
          <a:lstStyle>
            <a:lvl1pPr marL="0" indent="0">
              <a:buFontTx/>
              <a:buNone/>
              <a:defRPr sz="2400" b="0">
                <a:solidFill>
                  <a:schemeClr val="tx2"/>
                </a:solidFill>
                <a:latin typeface="Calibri" panose="020F0502020204030204" pitchFamily="34" charset="0"/>
                <a:cs typeface="Calibri" panose="020F0502020204030204" pitchFamily="34" charset="0"/>
              </a:defRPr>
            </a:lvl1pPr>
          </a:lstStyle>
          <a:p>
            <a:pPr lvl="0"/>
            <a:r>
              <a:rPr lang="en-US" dirty="0"/>
              <a:t>Optional Presentation Subtitle Here</a:t>
            </a:r>
          </a:p>
        </p:txBody>
      </p:sp>
      <p:sp>
        <p:nvSpPr>
          <p:cNvPr id="5" name="Text Placeholder 7">
            <a:extLst>
              <a:ext uri="{FF2B5EF4-FFF2-40B4-BE49-F238E27FC236}">
                <a16:creationId xmlns:a16="http://schemas.microsoft.com/office/drawing/2014/main" id="{08FFEE3A-5EA0-BD4E-9E40-FB4BBE36F3AE}"/>
              </a:ext>
            </a:extLst>
          </p:cNvPr>
          <p:cNvSpPr>
            <a:spLocks noGrp="1"/>
          </p:cNvSpPr>
          <p:nvPr>
            <p:ph type="body" sz="quarter" idx="12" hasCustomPrompt="1"/>
          </p:nvPr>
        </p:nvSpPr>
        <p:spPr>
          <a:xfrm>
            <a:off x="630353" y="5457700"/>
            <a:ext cx="7420573" cy="335651"/>
          </a:xfrm>
          <a:prstGeom prst="rect">
            <a:avLst/>
          </a:prstGeom>
        </p:spPr>
        <p:txBody>
          <a:bodyPr lIns="0" tIns="0" rIns="0" bIns="0" anchor="t" anchorCtr="0"/>
          <a:lstStyle>
            <a:lvl1pPr marL="0" indent="0">
              <a:buFontTx/>
              <a:buNone/>
              <a:defRPr sz="2200" b="1">
                <a:solidFill>
                  <a:schemeClr val="tx1">
                    <a:lumMod val="50000"/>
                  </a:schemeClr>
                </a:solidFill>
                <a:latin typeface="Calibri" panose="020F0502020204030204" pitchFamily="34" charset="0"/>
                <a:cs typeface="Calibri" panose="020F0502020204030204" pitchFamily="34" charset="0"/>
              </a:defRPr>
            </a:lvl1pPr>
          </a:lstStyle>
          <a:p>
            <a:pPr lvl="0"/>
            <a:r>
              <a:rPr lang="en-US" dirty="0"/>
              <a:t>Presenter Name Here</a:t>
            </a:r>
          </a:p>
        </p:txBody>
      </p:sp>
      <p:sp>
        <p:nvSpPr>
          <p:cNvPr id="6" name="Text Placeholder 7">
            <a:extLst>
              <a:ext uri="{FF2B5EF4-FFF2-40B4-BE49-F238E27FC236}">
                <a16:creationId xmlns:a16="http://schemas.microsoft.com/office/drawing/2014/main" id="{7F7F8344-002A-8D47-A9EC-D94FE5F82F7F}"/>
              </a:ext>
            </a:extLst>
          </p:cNvPr>
          <p:cNvSpPr>
            <a:spLocks noGrp="1"/>
          </p:cNvSpPr>
          <p:nvPr>
            <p:ph type="body" sz="quarter" idx="13" hasCustomPrompt="1"/>
          </p:nvPr>
        </p:nvSpPr>
        <p:spPr>
          <a:xfrm>
            <a:off x="630353" y="5808593"/>
            <a:ext cx="4929621" cy="335651"/>
          </a:xfrm>
          <a:prstGeom prst="rect">
            <a:avLst/>
          </a:prstGeom>
        </p:spPr>
        <p:txBody>
          <a:bodyPr lIns="0" tIns="0" rIns="0" bIns="0" anchor="t" anchorCtr="0"/>
          <a:lstStyle>
            <a:lvl1pPr marL="0" indent="0">
              <a:buFontTx/>
              <a:buNone/>
              <a:defRPr sz="1400" b="0">
                <a:solidFill>
                  <a:schemeClr val="tx1">
                    <a:lumMod val="50000"/>
                  </a:schemeClr>
                </a:solidFill>
                <a:latin typeface="Calibri" panose="020F0502020204030204" pitchFamily="34" charset="0"/>
                <a:cs typeface="Calibri" panose="020F0502020204030204" pitchFamily="34" charset="0"/>
              </a:defRPr>
            </a:lvl1pPr>
          </a:lstStyle>
          <a:p>
            <a:pPr lvl="0"/>
            <a:r>
              <a:rPr lang="en-US" dirty="0"/>
              <a:t>Date Here</a:t>
            </a:r>
          </a:p>
        </p:txBody>
      </p:sp>
      <p:cxnSp>
        <p:nvCxnSpPr>
          <p:cNvPr id="7" name="Straight Connector 6">
            <a:extLst>
              <a:ext uri="{FF2B5EF4-FFF2-40B4-BE49-F238E27FC236}">
                <a16:creationId xmlns:a16="http://schemas.microsoft.com/office/drawing/2014/main" id="{5EA3987E-54E2-F64A-9579-0F274A77CEB4}"/>
              </a:ext>
            </a:extLst>
          </p:cNvPr>
          <p:cNvCxnSpPr/>
          <p:nvPr userDrawn="1"/>
        </p:nvCxnSpPr>
        <p:spPr>
          <a:xfrm>
            <a:off x="630352" y="5303520"/>
            <a:ext cx="1156164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05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ext_slide_blue.jpg"/>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0" y="0"/>
            <a:ext cx="12192000" cy="1122412"/>
          </a:xfrm>
          <a:prstGeom prst="rect">
            <a:avLst/>
          </a:prstGeom>
        </p:spPr>
      </p:pic>
      <p:sp>
        <p:nvSpPr>
          <p:cNvPr id="3"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307380734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31" r:id="rId3"/>
    <p:sldLayoutId id="2147483732" r:id="rId4"/>
    <p:sldLayoutId id="2147483733" r:id="rId5"/>
    <p:sldLayoutId id="2147483734" r:id="rId6"/>
    <p:sldLayoutId id="2147483661" r:id="rId7"/>
    <p:sldLayoutId id="2147483677" r:id="rId8"/>
    <p:sldLayoutId id="2147483678" r:id="rId9"/>
    <p:sldLayoutId id="2147483664" r:id="rId10"/>
    <p:sldLayoutId id="2147483679" r:id="rId11"/>
    <p:sldLayoutId id="2147483684" r:id="rId12"/>
    <p:sldLayoutId id="2147483752" r:id="rId13"/>
    <p:sldLayoutId id="2147483753" r:id="rId14"/>
    <p:sldLayoutId id="2147483754" r:id="rId15"/>
    <p:sldLayoutId id="2147483755" r:id="rId16"/>
    <p:sldLayoutId id="2147483756" r:id="rId17"/>
    <p:sldLayoutId id="2147483757" r:id="rId18"/>
    <p:sldLayoutId id="2147483770" r:id="rId19"/>
    <p:sldLayoutId id="2147483771" r:id="rId20"/>
    <p:sldLayoutId id="2147483772" r:id="rId21"/>
    <p:sldLayoutId id="2147483773" r:id="rId22"/>
    <p:sldLayoutId id="2147483774" r:id="rId23"/>
    <p:sldLayoutId id="2147483775"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ext_slide_blue.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2192000" cy="1122412"/>
          </a:xfrm>
          <a:prstGeom prst="rect">
            <a:avLst/>
          </a:prstGeom>
        </p:spPr>
      </p:pic>
      <p:sp>
        <p:nvSpPr>
          <p:cNvPr id="3"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a:p>
        </p:txBody>
      </p:sp>
    </p:spTree>
    <p:extLst>
      <p:ext uri="{BB962C8B-B14F-4D97-AF65-F5344CB8AC3E}">
        <p14:creationId xmlns:p14="http://schemas.microsoft.com/office/powerpoint/2010/main" val="255975303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5" r:id="rId3"/>
    <p:sldLayoutId id="2147483736" r:id="rId4"/>
    <p:sldLayoutId id="2147483737" r:id="rId5"/>
    <p:sldLayoutId id="2147483738" r:id="rId6"/>
    <p:sldLayoutId id="214748373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13062-7E71-49E0-AB45-41277203A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FEFBB3-BF9F-44FC-A4DC-F49AE46FE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B28CA-8CD5-4333-B0F1-955C499DC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41D6D-08C3-421B-8B1B-9855E56C354E}" type="datetimeFigureOut">
              <a:rPr lang="en-US" smtClean="0"/>
              <a:t>7/23/2021</a:t>
            </a:fld>
            <a:endParaRPr lang="en-US"/>
          </a:p>
        </p:txBody>
      </p:sp>
      <p:sp>
        <p:nvSpPr>
          <p:cNvPr id="5" name="Footer Placeholder 4">
            <a:extLst>
              <a:ext uri="{FF2B5EF4-FFF2-40B4-BE49-F238E27FC236}">
                <a16:creationId xmlns:a16="http://schemas.microsoft.com/office/drawing/2014/main" id="{7266D500-889C-4BA5-9424-337E685630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74846B-2B31-44DA-BFF2-988E396F6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113788802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agilebacon.com/how-can-team-members-help-become-an-effective-self-organizing-team/" TargetMode="External"/><Relationship Id="rId2" Type="http://schemas.openxmlformats.org/officeDocument/2006/relationships/image" Target="../media/image22.jpg"/><Relationship Id="rId1" Type="http://schemas.openxmlformats.org/officeDocument/2006/relationships/slideLayout" Target="../slideLayouts/slideLayout4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7.xml"/><Relationship Id="rId7" Type="http://schemas.openxmlformats.org/officeDocument/2006/relationships/image" Target="../media/image24.png"/><Relationship Id="rId2" Type="http://schemas.openxmlformats.org/officeDocument/2006/relationships/diagramData" Target="../diagrams/data7.xml"/><Relationship Id="rId1" Type="http://schemas.openxmlformats.org/officeDocument/2006/relationships/slideLayout" Target="../slideLayouts/slideLayout4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4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11.png"/><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26.jpg"/><Relationship Id="rId7" Type="http://schemas.openxmlformats.org/officeDocument/2006/relationships/diagramLayout" Target="../diagrams/layout9.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Data" Target="../diagrams/data9.xml"/><Relationship Id="rId11" Type="http://schemas.openxmlformats.org/officeDocument/2006/relationships/image" Target="../media/image27.png"/><Relationship Id="rId5" Type="http://schemas.openxmlformats.org/officeDocument/2006/relationships/image" Target="../media/image11.png"/><Relationship Id="rId10" Type="http://schemas.microsoft.com/office/2007/relationships/diagramDrawing" Target="../diagrams/drawing9.xml"/><Relationship Id="rId4" Type="http://schemas.openxmlformats.org/officeDocument/2006/relationships/hyperlink" Target="http://flickr.com/photos/isafmedia/4517662990" TargetMode="External"/><Relationship Id="rId9" Type="http://schemas.openxmlformats.org/officeDocument/2006/relationships/diagramColors" Target="../diagrams/colors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diagramLayout" Target="../diagrams/layout10.xml"/><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diagramData" Target="../diagrams/data10.xml"/><Relationship Id="rId16" Type="http://schemas.openxmlformats.org/officeDocument/2006/relationships/image" Target="../media/image27.png"/><Relationship Id="rId1" Type="http://schemas.openxmlformats.org/officeDocument/2006/relationships/slideLayout" Target="../slideLayouts/slideLayout33.xml"/><Relationship Id="rId6" Type="http://schemas.microsoft.com/office/2007/relationships/diagramDrawing" Target="../diagrams/drawing10.xml"/><Relationship Id="rId11" Type="http://schemas.openxmlformats.org/officeDocument/2006/relationships/image" Target="../media/image32.png"/><Relationship Id="rId5" Type="http://schemas.openxmlformats.org/officeDocument/2006/relationships/diagramColors" Target="../diagrams/colors10.xml"/><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diagramQuickStyle" Target="../diagrams/quickStyle10.xml"/><Relationship Id="rId9" Type="http://schemas.openxmlformats.org/officeDocument/2006/relationships/image" Target="../media/image30.png"/><Relationship Id="rId14" Type="http://schemas.openxmlformats.org/officeDocument/2006/relationships/image" Target="../media/image35.sv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ahrq.gov/patient-safety/settings/hospital/resource/pressureinjury/workshop/guide3.html" TargetMode="External"/><Relationship Id="rId7" Type="http://schemas.openxmlformats.org/officeDocument/2006/relationships/hyperlink" Target="https://www.ahrq.gov/sites/default/files/publications/files/putoolkit.pdf" TargetMode="External"/><Relationship Id="rId2" Type="http://schemas.openxmlformats.org/officeDocument/2006/relationships/image" Target="../media/image11.png"/><Relationship Id="rId1" Type="http://schemas.openxmlformats.org/officeDocument/2006/relationships/slideLayout" Target="../slideLayouts/slideLayout47.xml"/><Relationship Id="rId6" Type="http://schemas.openxmlformats.org/officeDocument/2006/relationships/hyperlink" Target="https://npiap.com/page/2019Guideline" TargetMode="External"/><Relationship Id="rId5" Type="http://schemas.openxmlformats.org/officeDocument/2006/relationships/hyperlink" Target="https://npiap.com/page/FreeMaterials" TargetMode="External"/><Relationship Id="rId4" Type="http://schemas.openxmlformats.org/officeDocument/2006/relationships/hyperlink" Target="https://npiap.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3.xml"/><Relationship Id="rId4" Type="http://schemas.openxmlformats.org/officeDocument/2006/relationships/hyperlink" Target="https://freepngimg.com/png/9910-arrow-p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4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C557C6-2ED0-408E-BE41-3AA147DECBB9}"/>
              </a:ext>
            </a:extLst>
          </p:cNvPr>
          <p:cNvSpPr txBox="1"/>
          <p:nvPr/>
        </p:nvSpPr>
        <p:spPr>
          <a:xfrm>
            <a:off x="1259601" y="5387545"/>
            <a:ext cx="9878452" cy="1169551"/>
          </a:xfrm>
          <a:prstGeom prst="rect">
            <a:avLst/>
          </a:prstGeom>
          <a:noFill/>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information contained in this report is protected under the terms of the Washington State Hospital Association’s Coordinated Quality Improvement Program or “CQIP” as recognized by the Washington State Department of Health. Individuals and organizations contributing to the data contained in the report or viewing the report must have a signed confidentiality agreement with the Washington State Hospital Association agreeing to follow the terms of the CQIP process and they must maintain confidentiality of the information and documents shared pursuant to RCW 43.70.510, 70.41.200 and 4.24.250. </a:t>
            </a:r>
            <a:endParaRPr kumimoji="0" lang="en-US" sz="1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 name="Picture 1">
            <a:extLst>
              <a:ext uri="{FF2B5EF4-FFF2-40B4-BE49-F238E27FC236}">
                <a16:creationId xmlns:a16="http://schemas.microsoft.com/office/drawing/2014/main" id="{C7A02813-6504-4E87-8D23-EF32A3A5D51B}"/>
              </a:ext>
            </a:extLst>
          </p:cNvPr>
          <p:cNvPicPr>
            <a:picLocks noChangeAspect="1"/>
          </p:cNvPicPr>
          <p:nvPr/>
        </p:nvPicPr>
        <p:blipFill>
          <a:blip r:embed="rId2"/>
          <a:stretch>
            <a:fillRect/>
          </a:stretch>
        </p:blipFill>
        <p:spPr>
          <a:xfrm>
            <a:off x="9995627" y="1336442"/>
            <a:ext cx="2005758" cy="329213"/>
          </a:xfrm>
          <a:prstGeom prst="rect">
            <a:avLst/>
          </a:prstGeom>
        </p:spPr>
      </p:pic>
      <p:pic>
        <p:nvPicPr>
          <p:cNvPr id="6" name="Picture 5">
            <a:extLst>
              <a:ext uri="{FF2B5EF4-FFF2-40B4-BE49-F238E27FC236}">
                <a16:creationId xmlns:a16="http://schemas.microsoft.com/office/drawing/2014/main" id="{FF9CDBDB-1498-4761-8692-A4372438A742}"/>
              </a:ext>
            </a:extLst>
          </p:cNvPr>
          <p:cNvPicPr>
            <a:picLocks noChangeAspect="1"/>
          </p:cNvPicPr>
          <p:nvPr/>
        </p:nvPicPr>
        <p:blipFill>
          <a:blip r:embed="rId3"/>
          <a:stretch>
            <a:fillRect/>
          </a:stretch>
        </p:blipFill>
        <p:spPr>
          <a:xfrm>
            <a:off x="1501972" y="1336442"/>
            <a:ext cx="3886200" cy="3933825"/>
          </a:xfrm>
          <a:prstGeom prst="rect">
            <a:avLst/>
          </a:prstGeom>
        </p:spPr>
      </p:pic>
      <p:sp>
        <p:nvSpPr>
          <p:cNvPr id="9" name="TextBox 8">
            <a:extLst>
              <a:ext uri="{FF2B5EF4-FFF2-40B4-BE49-F238E27FC236}">
                <a16:creationId xmlns:a16="http://schemas.microsoft.com/office/drawing/2014/main" id="{828B82F4-1AF8-4A21-A626-0C3FB3187BEC}"/>
              </a:ext>
            </a:extLst>
          </p:cNvPr>
          <p:cNvSpPr txBox="1"/>
          <p:nvPr/>
        </p:nvSpPr>
        <p:spPr>
          <a:xfrm>
            <a:off x="5640635" y="2974554"/>
            <a:ext cx="6102729" cy="1384995"/>
          </a:xfrm>
          <a:prstGeom prst="rect">
            <a:avLst/>
          </a:prstGeom>
          <a:noFill/>
        </p:spPr>
        <p:txBody>
          <a:bodyPr wrap="square" rtlCol="0">
            <a:spAutoFit/>
          </a:bodyPr>
          <a:lstStyle/>
          <a:p>
            <a:r>
              <a:rPr lang="en-US" sz="2800" dirty="0">
                <a:solidFill>
                  <a:schemeClr val="accent1"/>
                </a:solidFill>
                <a:latin typeface="Calibri" panose="020F0502020204030204" pitchFamily="34" charset="0"/>
                <a:cs typeface="Calibri" panose="020F0502020204030204" pitchFamily="34" charset="0"/>
              </a:rPr>
              <a:t>Hospital Acquired Pressure Injury Education Module Presented by Washington State Hospital Association </a:t>
            </a:r>
          </a:p>
        </p:txBody>
      </p:sp>
    </p:spTree>
    <p:extLst>
      <p:ext uri="{BB962C8B-B14F-4D97-AF65-F5344CB8AC3E}">
        <p14:creationId xmlns:p14="http://schemas.microsoft.com/office/powerpoint/2010/main" val="31762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B9E7-AC75-4E70-821A-6B19444905EF}"/>
              </a:ext>
            </a:extLst>
          </p:cNvPr>
          <p:cNvSpPr>
            <a:spLocks noGrp="1"/>
          </p:cNvSpPr>
          <p:nvPr>
            <p:ph type="title"/>
          </p:nvPr>
        </p:nvSpPr>
        <p:spPr>
          <a:xfrm>
            <a:off x="399356" y="1363245"/>
            <a:ext cx="10173483" cy="647287"/>
          </a:xfrm>
        </p:spPr>
        <p:txBody>
          <a:bodyPr>
            <a:normAutofit/>
          </a:bodyPr>
          <a:lstStyle/>
          <a:p>
            <a:r>
              <a:rPr lang="en-US" dirty="0">
                <a:solidFill>
                  <a:srgbClr val="0070C0"/>
                </a:solidFill>
              </a:rPr>
              <a:t>Other vulnerable populations:</a:t>
            </a:r>
          </a:p>
        </p:txBody>
      </p:sp>
      <p:graphicFrame>
        <p:nvGraphicFramePr>
          <p:cNvPr id="5" name="Content Placeholder 2">
            <a:extLst>
              <a:ext uri="{FF2B5EF4-FFF2-40B4-BE49-F238E27FC236}">
                <a16:creationId xmlns:a16="http://schemas.microsoft.com/office/drawing/2014/main" id="{65226E52-4BE0-485E-859F-4D210BD80E08}"/>
              </a:ext>
            </a:extLst>
          </p:cNvPr>
          <p:cNvGraphicFramePr>
            <a:graphicFrameLocks noGrp="1"/>
          </p:cNvGraphicFramePr>
          <p:nvPr>
            <p:ph idx="1"/>
            <p:extLst>
              <p:ext uri="{D42A27DB-BD31-4B8C-83A1-F6EECF244321}">
                <p14:modId xmlns:p14="http://schemas.microsoft.com/office/powerpoint/2010/main" val="3842637258"/>
              </p:ext>
            </p:extLst>
          </p:nvPr>
        </p:nvGraphicFramePr>
        <p:xfrm>
          <a:off x="939800" y="2010532"/>
          <a:ext cx="10172700"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668D7E2-AD17-4B94-8F3B-0984EEA2E2BF}"/>
              </a:ext>
            </a:extLst>
          </p:cNvPr>
          <p:cNvPicPr>
            <a:picLocks noChangeAspect="1"/>
          </p:cNvPicPr>
          <p:nvPr/>
        </p:nvPicPr>
        <p:blipFill>
          <a:blip r:embed="rId8"/>
          <a:stretch>
            <a:fillRect/>
          </a:stretch>
        </p:blipFill>
        <p:spPr>
          <a:xfrm>
            <a:off x="9786886" y="1228874"/>
            <a:ext cx="2005758" cy="329213"/>
          </a:xfrm>
          <a:prstGeom prst="rect">
            <a:avLst/>
          </a:prstGeom>
        </p:spPr>
      </p:pic>
    </p:spTree>
    <p:extLst>
      <p:ext uri="{BB962C8B-B14F-4D97-AF65-F5344CB8AC3E}">
        <p14:creationId xmlns:p14="http://schemas.microsoft.com/office/powerpoint/2010/main" val="15378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A566AD-1C6F-4777-B189-A1468C57612B}"/>
              </a:ext>
            </a:extLst>
          </p:cNvPr>
          <p:cNvSpPr>
            <a:spLocks noGrp="1"/>
          </p:cNvSpPr>
          <p:nvPr>
            <p:ph idx="10"/>
          </p:nvPr>
        </p:nvSpPr>
        <p:spPr/>
        <p:txBody>
          <a:bodyPr/>
          <a:lstStyle/>
          <a:p>
            <a:r>
              <a:rPr lang="en-US" b="0" dirty="0"/>
              <a:t>Medical devices account for more than 30 percent of all hospital-acquired pressure injuries </a:t>
            </a:r>
            <a:r>
              <a:rPr lang="en-US" b="0" i="1" dirty="0"/>
              <a:t>(Health &amp; Education Trust, 2017)</a:t>
            </a:r>
          </a:p>
          <a:p>
            <a:pPr marL="342900" indent="-342900">
              <a:buFont typeface="Arial" panose="020B0604020202020204" pitchFamily="34" charset="0"/>
              <a:buChar char="•"/>
            </a:pPr>
            <a:r>
              <a:rPr lang="en-US" b="0" dirty="0"/>
              <a:t>Clinicians should </a:t>
            </a:r>
            <a:r>
              <a:rPr lang="en-US" u="sng" dirty="0"/>
              <a:t>assess</a:t>
            </a:r>
            <a:r>
              <a:rPr lang="en-US" b="0" dirty="0"/>
              <a:t> skin under/around medical devices to identify for early signs of pressure injury</a:t>
            </a:r>
          </a:p>
          <a:p>
            <a:pPr marL="342900" indent="-342900">
              <a:buFont typeface="Arial" panose="020B0604020202020204" pitchFamily="34" charset="0"/>
              <a:buChar char="•"/>
            </a:pPr>
            <a:r>
              <a:rPr lang="en-US" b="0" dirty="0"/>
              <a:t>Medical devices should be </a:t>
            </a:r>
            <a:r>
              <a:rPr lang="en-US" u="sng" dirty="0"/>
              <a:t>re-positioned</a:t>
            </a:r>
            <a:r>
              <a:rPr lang="en-US" b="0" dirty="0"/>
              <a:t> frequently in order to redistribute the force and pressure</a:t>
            </a:r>
          </a:p>
          <a:p>
            <a:pPr marL="342900" indent="-342900">
              <a:buFont typeface="Arial" panose="020B0604020202020204" pitchFamily="34" charset="0"/>
              <a:buChar char="•"/>
            </a:pPr>
            <a:r>
              <a:rPr lang="en-US" b="0" dirty="0"/>
              <a:t>Ensure device is proper size, in proper location and secured properly; additionally, some medical devices may require padding to reduce friction (follow manufacturers guidelines)</a:t>
            </a:r>
          </a:p>
          <a:p>
            <a:pPr marL="342900" indent="-342900">
              <a:buFont typeface="Arial" panose="020B0604020202020204" pitchFamily="34" charset="0"/>
              <a:buChar char="•"/>
            </a:pPr>
            <a:r>
              <a:rPr lang="en-US" b="0" u="sng" dirty="0"/>
              <a:t>Documentation and communication</a:t>
            </a:r>
            <a:r>
              <a:rPr lang="en-US" b="0" dirty="0"/>
              <a:t>: use standardized forms, tools and technologies to assist clinicians in documentation and communication amongst each other</a:t>
            </a:r>
          </a:p>
        </p:txBody>
      </p:sp>
      <p:sp>
        <p:nvSpPr>
          <p:cNvPr id="3" name="Text Placeholder 2">
            <a:extLst>
              <a:ext uri="{FF2B5EF4-FFF2-40B4-BE49-F238E27FC236}">
                <a16:creationId xmlns:a16="http://schemas.microsoft.com/office/drawing/2014/main" id="{FEDB3CBF-D6BC-47A8-AA97-0F559A593FB1}"/>
              </a:ext>
            </a:extLst>
          </p:cNvPr>
          <p:cNvSpPr>
            <a:spLocks noGrp="1"/>
          </p:cNvSpPr>
          <p:nvPr>
            <p:ph type="body" sz="quarter" idx="11"/>
          </p:nvPr>
        </p:nvSpPr>
        <p:spPr>
          <a:xfrm>
            <a:off x="603836" y="1341870"/>
            <a:ext cx="11139529" cy="470070"/>
          </a:xfrm>
        </p:spPr>
        <p:txBody>
          <a:bodyPr/>
          <a:lstStyle/>
          <a:p>
            <a:r>
              <a:rPr lang="en-US" sz="3200" dirty="0">
                <a:solidFill>
                  <a:srgbClr val="0070C0"/>
                </a:solidFill>
              </a:rPr>
              <a:t>Medical Devices Increasing Risk of Pressure Injuries:</a:t>
            </a:r>
          </a:p>
        </p:txBody>
      </p:sp>
      <p:pic>
        <p:nvPicPr>
          <p:cNvPr id="4" name="Picture 3">
            <a:extLst>
              <a:ext uri="{FF2B5EF4-FFF2-40B4-BE49-F238E27FC236}">
                <a16:creationId xmlns:a16="http://schemas.microsoft.com/office/drawing/2014/main" id="{956BAC4D-BCE5-4BA4-9CE1-4A35FE91711A}"/>
              </a:ext>
            </a:extLst>
          </p:cNvPr>
          <p:cNvPicPr>
            <a:picLocks noChangeAspect="1"/>
          </p:cNvPicPr>
          <p:nvPr/>
        </p:nvPicPr>
        <p:blipFill>
          <a:blip r:embed="rId2"/>
          <a:stretch>
            <a:fillRect/>
          </a:stretch>
        </p:blipFill>
        <p:spPr>
          <a:xfrm>
            <a:off x="10006644" y="1324374"/>
            <a:ext cx="2005758" cy="329213"/>
          </a:xfrm>
          <a:prstGeom prst="rect">
            <a:avLst/>
          </a:prstGeom>
        </p:spPr>
      </p:pic>
    </p:spTree>
    <p:extLst>
      <p:ext uri="{BB962C8B-B14F-4D97-AF65-F5344CB8AC3E}">
        <p14:creationId xmlns:p14="http://schemas.microsoft.com/office/powerpoint/2010/main" val="300837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FECB6-2544-4372-B17A-00640A8F9FC1}"/>
              </a:ext>
            </a:extLst>
          </p:cNvPr>
          <p:cNvSpPr>
            <a:spLocks noGrp="1"/>
          </p:cNvSpPr>
          <p:nvPr>
            <p:ph idx="10"/>
          </p:nvPr>
        </p:nvSpPr>
        <p:spPr>
          <a:xfrm>
            <a:off x="605234" y="2017423"/>
            <a:ext cx="5303575" cy="4500880"/>
          </a:xfrm>
        </p:spPr>
        <p:txBody>
          <a:bodyPr>
            <a:normAutofit lnSpcReduction="10000"/>
          </a:bodyPr>
          <a:lstStyle/>
          <a:p>
            <a:r>
              <a:rPr lang="en-US" b="0" dirty="0"/>
              <a:t>Examples of medical devices that cause pressure injuries in patients:</a:t>
            </a:r>
          </a:p>
          <a:p>
            <a:pPr marL="342900" indent="-342900">
              <a:buFont typeface="Arial" panose="020B0604020202020204" pitchFamily="34" charset="0"/>
              <a:buChar char="•"/>
            </a:pPr>
            <a:r>
              <a:rPr lang="en-US" b="0" dirty="0"/>
              <a:t>IV sites and tubing (pic A)</a:t>
            </a:r>
          </a:p>
          <a:p>
            <a:pPr marL="342900" indent="-342900">
              <a:buFont typeface="Arial" panose="020B0604020202020204" pitchFamily="34" charset="0"/>
              <a:buChar char="•"/>
            </a:pPr>
            <a:r>
              <a:rPr lang="en-US" b="0" dirty="0"/>
              <a:t>Urinary catheters (pic B)</a:t>
            </a:r>
          </a:p>
          <a:p>
            <a:pPr marL="342900" indent="-342900">
              <a:buFont typeface="Arial" panose="020B0604020202020204" pitchFamily="34" charset="0"/>
              <a:buChar char="•"/>
            </a:pPr>
            <a:r>
              <a:rPr lang="en-US" b="0" dirty="0"/>
              <a:t>ET/NG tubes</a:t>
            </a:r>
          </a:p>
          <a:p>
            <a:pPr marL="342900" indent="-342900">
              <a:buFont typeface="Arial" panose="020B0604020202020204" pitchFamily="34" charset="0"/>
              <a:buChar char="•"/>
            </a:pPr>
            <a:r>
              <a:rPr lang="en-US" b="0" dirty="0"/>
              <a:t>Oxygen tubing or O</a:t>
            </a:r>
            <a:r>
              <a:rPr lang="en-US" b="0" baseline="-25000" dirty="0"/>
              <a:t>2</a:t>
            </a:r>
            <a:r>
              <a:rPr lang="en-US" b="0" dirty="0"/>
              <a:t> saturation probe (pic C) </a:t>
            </a:r>
          </a:p>
          <a:p>
            <a:pPr marL="342900" indent="-342900">
              <a:buFont typeface="Arial" panose="020B0604020202020204" pitchFamily="34" charset="0"/>
              <a:buChar char="•"/>
            </a:pPr>
            <a:r>
              <a:rPr lang="en-US" b="0" dirty="0"/>
              <a:t>TENS units</a:t>
            </a:r>
          </a:p>
          <a:p>
            <a:pPr marL="342900" indent="-342900">
              <a:buFont typeface="Arial" panose="020B0604020202020204" pitchFamily="34" charset="0"/>
              <a:buChar char="•"/>
            </a:pPr>
            <a:r>
              <a:rPr lang="en-US" b="0" dirty="0"/>
              <a:t>Compression devices (pic D)</a:t>
            </a:r>
          </a:p>
          <a:p>
            <a:pPr marL="342900" indent="-342900">
              <a:buFont typeface="Arial" panose="020B0604020202020204" pitchFamily="34" charset="0"/>
              <a:buChar char="•"/>
            </a:pPr>
            <a:r>
              <a:rPr lang="en-US" b="0" dirty="0"/>
              <a:t>Restraints/splints</a:t>
            </a:r>
          </a:p>
          <a:p>
            <a:pPr marL="342900" indent="-342900">
              <a:buFont typeface="Arial" panose="020B0604020202020204" pitchFamily="34" charset="0"/>
              <a:buChar char="•"/>
            </a:pPr>
            <a:r>
              <a:rPr lang="en-US" b="0" dirty="0"/>
              <a:t>CPAP mask</a:t>
            </a:r>
          </a:p>
        </p:txBody>
      </p:sp>
      <p:sp>
        <p:nvSpPr>
          <p:cNvPr id="3" name="Text Placeholder 2">
            <a:extLst>
              <a:ext uri="{FF2B5EF4-FFF2-40B4-BE49-F238E27FC236}">
                <a16:creationId xmlns:a16="http://schemas.microsoft.com/office/drawing/2014/main" id="{31F8489E-3FA9-4ECD-A942-09729372D491}"/>
              </a:ext>
            </a:extLst>
          </p:cNvPr>
          <p:cNvSpPr>
            <a:spLocks noGrp="1"/>
          </p:cNvSpPr>
          <p:nvPr>
            <p:ph type="body" sz="quarter" idx="11"/>
          </p:nvPr>
        </p:nvSpPr>
        <p:spPr/>
        <p:txBody>
          <a:bodyPr/>
          <a:lstStyle/>
          <a:p>
            <a:r>
              <a:rPr lang="en-US" sz="3200" dirty="0">
                <a:solidFill>
                  <a:srgbClr val="0070C0"/>
                </a:solidFill>
              </a:rPr>
              <a:t>Medical Devices and Pressure Injuries</a:t>
            </a:r>
          </a:p>
        </p:txBody>
      </p:sp>
      <p:pic>
        <p:nvPicPr>
          <p:cNvPr id="1026" name="Picture 2" descr="image">
            <a:extLst>
              <a:ext uri="{FF2B5EF4-FFF2-40B4-BE49-F238E27FC236}">
                <a16:creationId xmlns:a16="http://schemas.microsoft.com/office/drawing/2014/main" id="{783FC52C-3E1E-40C5-9820-0E58EF993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960" y="2187984"/>
            <a:ext cx="2061225" cy="15544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F27E38-A5C0-4642-837C-7ACB2CA6DA86}"/>
              </a:ext>
            </a:extLst>
          </p:cNvPr>
          <p:cNvPicPr>
            <a:picLocks noChangeAspect="1"/>
          </p:cNvPicPr>
          <p:nvPr/>
        </p:nvPicPr>
        <p:blipFill>
          <a:blip r:embed="rId4"/>
          <a:stretch>
            <a:fillRect/>
          </a:stretch>
        </p:blipFill>
        <p:spPr>
          <a:xfrm>
            <a:off x="9241356" y="4487687"/>
            <a:ext cx="2064258" cy="1645920"/>
          </a:xfrm>
          <a:prstGeom prst="rect">
            <a:avLst/>
          </a:prstGeom>
        </p:spPr>
      </p:pic>
      <p:pic>
        <p:nvPicPr>
          <p:cNvPr id="5" name="Picture 4">
            <a:extLst>
              <a:ext uri="{FF2B5EF4-FFF2-40B4-BE49-F238E27FC236}">
                <a16:creationId xmlns:a16="http://schemas.microsoft.com/office/drawing/2014/main" id="{A8DBE6B7-851E-41EA-9A69-2D2D2D4C924F}"/>
              </a:ext>
            </a:extLst>
          </p:cNvPr>
          <p:cNvPicPr>
            <a:picLocks noChangeAspect="1"/>
          </p:cNvPicPr>
          <p:nvPr/>
        </p:nvPicPr>
        <p:blipFill>
          <a:blip r:embed="rId5"/>
          <a:stretch>
            <a:fillRect/>
          </a:stretch>
        </p:blipFill>
        <p:spPr>
          <a:xfrm>
            <a:off x="9052590" y="2338155"/>
            <a:ext cx="2456092" cy="1828800"/>
          </a:xfrm>
          <a:prstGeom prst="rect">
            <a:avLst/>
          </a:prstGeom>
        </p:spPr>
      </p:pic>
      <p:pic>
        <p:nvPicPr>
          <p:cNvPr id="7" name="Picture 6">
            <a:extLst>
              <a:ext uri="{FF2B5EF4-FFF2-40B4-BE49-F238E27FC236}">
                <a16:creationId xmlns:a16="http://schemas.microsoft.com/office/drawing/2014/main" id="{589BCA7D-AD0E-41F0-84C6-52F380986064}"/>
              </a:ext>
            </a:extLst>
          </p:cNvPr>
          <p:cNvPicPr>
            <a:picLocks noChangeAspect="1"/>
          </p:cNvPicPr>
          <p:nvPr/>
        </p:nvPicPr>
        <p:blipFill>
          <a:blip r:embed="rId6"/>
          <a:stretch>
            <a:fillRect/>
          </a:stretch>
        </p:blipFill>
        <p:spPr>
          <a:xfrm>
            <a:off x="6283191" y="4267863"/>
            <a:ext cx="2610679" cy="1828800"/>
          </a:xfrm>
          <a:prstGeom prst="rect">
            <a:avLst/>
          </a:prstGeom>
        </p:spPr>
      </p:pic>
      <p:pic>
        <p:nvPicPr>
          <p:cNvPr id="8" name="Picture 7">
            <a:extLst>
              <a:ext uri="{FF2B5EF4-FFF2-40B4-BE49-F238E27FC236}">
                <a16:creationId xmlns:a16="http://schemas.microsoft.com/office/drawing/2014/main" id="{5E5F2FF4-A5F5-41F7-B91C-B68D90AD6EBE}"/>
              </a:ext>
            </a:extLst>
          </p:cNvPr>
          <p:cNvPicPr>
            <a:picLocks noChangeAspect="1"/>
          </p:cNvPicPr>
          <p:nvPr/>
        </p:nvPicPr>
        <p:blipFill>
          <a:blip r:embed="rId7"/>
          <a:stretch>
            <a:fillRect/>
          </a:stretch>
        </p:blipFill>
        <p:spPr>
          <a:xfrm>
            <a:off x="10006643" y="1376792"/>
            <a:ext cx="2005758" cy="329213"/>
          </a:xfrm>
          <a:prstGeom prst="rect">
            <a:avLst/>
          </a:prstGeom>
        </p:spPr>
      </p:pic>
      <p:sp>
        <p:nvSpPr>
          <p:cNvPr id="11" name="TextBox 10">
            <a:extLst>
              <a:ext uri="{FF2B5EF4-FFF2-40B4-BE49-F238E27FC236}">
                <a16:creationId xmlns:a16="http://schemas.microsoft.com/office/drawing/2014/main" id="{E95FC53A-86A8-4A8F-9681-011C9BEA4FD8}"/>
              </a:ext>
            </a:extLst>
          </p:cNvPr>
          <p:cNvSpPr txBox="1"/>
          <p:nvPr/>
        </p:nvSpPr>
        <p:spPr>
          <a:xfrm>
            <a:off x="6501099" y="3742464"/>
            <a:ext cx="1288863" cy="369332"/>
          </a:xfrm>
          <a:prstGeom prst="rect">
            <a:avLst/>
          </a:prstGeom>
          <a:noFill/>
        </p:spPr>
        <p:txBody>
          <a:bodyPr wrap="square" rtlCol="0">
            <a:spAutoFit/>
          </a:bodyPr>
          <a:lstStyle/>
          <a:p>
            <a:r>
              <a:rPr lang="en-US" dirty="0"/>
              <a:t>A</a:t>
            </a:r>
          </a:p>
        </p:txBody>
      </p:sp>
      <p:sp>
        <p:nvSpPr>
          <p:cNvPr id="13" name="TextBox 12">
            <a:extLst>
              <a:ext uri="{FF2B5EF4-FFF2-40B4-BE49-F238E27FC236}">
                <a16:creationId xmlns:a16="http://schemas.microsoft.com/office/drawing/2014/main" id="{B7BE04E1-293A-48C7-B5C4-A8811228DC99}"/>
              </a:ext>
            </a:extLst>
          </p:cNvPr>
          <p:cNvSpPr txBox="1"/>
          <p:nvPr/>
        </p:nvSpPr>
        <p:spPr>
          <a:xfrm>
            <a:off x="9400654" y="3982289"/>
            <a:ext cx="1288863" cy="369332"/>
          </a:xfrm>
          <a:prstGeom prst="rect">
            <a:avLst/>
          </a:prstGeom>
          <a:noFill/>
        </p:spPr>
        <p:txBody>
          <a:bodyPr wrap="square" rtlCol="0">
            <a:spAutoFit/>
          </a:bodyPr>
          <a:lstStyle/>
          <a:p>
            <a:r>
              <a:rPr lang="en-US" dirty="0"/>
              <a:t>B</a:t>
            </a:r>
          </a:p>
        </p:txBody>
      </p:sp>
      <p:sp>
        <p:nvSpPr>
          <p:cNvPr id="14" name="TextBox 13">
            <a:extLst>
              <a:ext uri="{FF2B5EF4-FFF2-40B4-BE49-F238E27FC236}">
                <a16:creationId xmlns:a16="http://schemas.microsoft.com/office/drawing/2014/main" id="{551121F2-95AA-4F91-A526-FB088C05EF4D}"/>
              </a:ext>
            </a:extLst>
          </p:cNvPr>
          <p:cNvSpPr txBox="1"/>
          <p:nvPr/>
        </p:nvSpPr>
        <p:spPr>
          <a:xfrm>
            <a:off x="6501098" y="6096663"/>
            <a:ext cx="1288863" cy="369332"/>
          </a:xfrm>
          <a:prstGeom prst="rect">
            <a:avLst/>
          </a:prstGeom>
          <a:noFill/>
        </p:spPr>
        <p:txBody>
          <a:bodyPr wrap="square" rtlCol="0">
            <a:spAutoFit/>
          </a:bodyPr>
          <a:lstStyle/>
          <a:p>
            <a:r>
              <a:rPr lang="en-US" dirty="0"/>
              <a:t>C</a:t>
            </a:r>
          </a:p>
        </p:txBody>
      </p:sp>
      <p:sp>
        <p:nvSpPr>
          <p:cNvPr id="15" name="TextBox 14">
            <a:extLst>
              <a:ext uri="{FF2B5EF4-FFF2-40B4-BE49-F238E27FC236}">
                <a16:creationId xmlns:a16="http://schemas.microsoft.com/office/drawing/2014/main" id="{033EB0B7-8D80-467B-81E1-B86D993E6F8D}"/>
              </a:ext>
            </a:extLst>
          </p:cNvPr>
          <p:cNvSpPr txBox="1"/>
          <p:nvPr/>
        </p:nvSpPr>
        <p:spPr>
          <a:xfrm>
            <a:off x="9362211" y="6148971"/>
            <a:ext cx="1288863"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166014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hands holding each other&#10;&#10;Description automatically generated with low confidence">
            <a:extLst>
              <a:ext uri="{FF2B5EF4-FFF2-40B4-BE49-F238E27FC236}">
                <a16:creationId xmlns:a16="http://schemas.microsoft.com/office/drawing/2014/main" id="{66C51696-3E79-4037-BDA6-7FA07216D7E5}"/>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5349" y="2200800"/>
            <a:ext cx="10693631" cy="4480560"/>
          </a:xfrm>
          <a:prstGeom prst="rect">
            <a:avLst/>
          </a:prstGeom>
        </p:spPr>
      </p:pic>
      <p:sp>
        <p:nvSpPr>
          <p:cNvPr id="2" name="Content Placeholder 1">
            <a:extLst>
              <a:ext uri="{FF2B5EF4-FFF2-40B4-BE49-F238E27FC236}">
                <a16:creationId xmlns:a16="http://schemas.microsoft.com/office/drawing/2014/main" id="{D6641EE5-BA34-4C17-902D-0681C5FD9FA6}"/>
              </a:ext>
            </a:extLst>
          </p:cNvPr>
          <p:cNvSpPr>
            <a:spLocks noGrp="1"/>
          </p:cNvSpPr>
          <p:nvPr>
            <p:ph idx="10"/>
          </p:nvPr>
        </p:nvSpPr>
        <p:spPr>
          <a:xfrm>
            <a:off x="1159268" y="1899131"/>
            <a:ext cx="9873464" cy="4500880"/>
          </a:xfrm>
        </p:spPr>
        <p:txBody>
          <a:bodyPr>
            <a:normAutofit/>
          </a:bodyPr>
          <a:lstStyle/>
          <a:p>
            <a:endParaRPr lang="en-US" sz="2000" b="0" dirty="0">
              <a:solidFill>
                <a:schemeClr val="tx1">
                  <a:lumMod val="50000"/>
                </a:schemeClr>
              </a:solidFill>
            </a:endParaRPr>
          </a:p>
          <a:p>
            <a:endParaRPr lang="en-US" sz="2000" b="0" dirty="0">
              <a:solidFill>
                <a:schemeClr val="tx1">
                  <a:lumMod val="50000"/>
                </a:schemeClr>
              </a:solidFill>
            </a:endParaRPr>
          </a:p>
          <a:p>
            <a:r>
              <a:rPr lang="en-US" sz="2800" b="0" dirty="0">
                <a:solidFill>
                  <a:srgbClr val="002060"/>
                </a:solidFill>
              </a:rPr>
              <a:t>Prevention requires a coordinated effort among multiple disciplines to develop and implement the patient’s care plan. </a:t>
            </a:r>
          </a:p>
          <a:p>
            <a:r>
              <a:rPr lang="en-US" sz="2800" b="0" dirty="0">
                <a:solidFill>
                  <a:srgbClr val="002060"/>
                </a:solidFill>
              </a:rPr>
              <a:t>High quality prevention requires a system culture and operational practices that support teamwork and communication</a:t>
            </a:r>
          </a:p>
          <a:p>
            <a:endParaRPr lang="en-US" sz="2000" dirty="0">
              <a:solidFill>
                <a:schemeClr val="tx1">
                  <a:lumMod val="50000"/>
                </a:schemeClr>
              </a:solidFill>
            </a:endParaRPr>
          </a:p>
        </p:txBody>
      </p:sp>
      <p:sp>
        <p:nvSpPr>
          <p:cNvPr id="3" name="Text Placeholder 2">
            <a:extLst>
              <a:ext uri="{FF2B5EF4-FFF2-40B4-BE49-F238E27FC236}">
                <a16:creationId xmlns:a16="http://schemas.microsoft.com/office/drawing/2014/main" id="{2142830A-D593-41D2-A902-56A6DC8A22FA}"/>
              </a:ext>
            </a:extLst>
          </p:cNvPr>
          <p:cNvSpPr>
            <a:spLocks noGrp="1"/>
          </p:cNvSpPr>
          <p:nvPr>
            <p:ph type="body" sz="quarter" idx="11"/>
          </p:nvPr>
        </p:nvSpPr>
        <p:spPr>
          <a:xfrm>
            <a:off x="745349" y="1664096"/>
            <a:ext cx="11139529" cy="470070"/>
          </a:xfrm>
        </p:spPr>
        <p:txBody>
          <a:bodyPr anchor="t">
            <a:noAutofit/>
          </a:bodyPr>
          <a:lstStyle/>
          <a:p>
            <a:pPr algn="ctr"/>
            <a:r>
              <a:rPr lang="en-US" sz="3200" dirty="0">
                <a:latin typeface="Arial Narrow" panose="020B0606020202030204" pitchFamily="34" charset="0"/>
              </a:rPr>
              <a:t>Importance of Early Recognition and Teamwork</a:t>
            </a:r>
          </a:p>
        </p:txBody>
      </p:sp>
      <p:pic>
        <p:nvPicPr>
          <p:cNvPr id="7" name="Picture 6">
            <a:extLst>
              <a:ext uri="{FF2B5EF4-FFF2-40B4-BE49-F238E27FC236}">
                <a16:creationId xmlns:a16="http://schemas.microsoft.com/office/drawing/2014/main" id="{0720DF02-1259-4C45-BE02-D84F48CE650E}"/>
              </a:ext>
            </a:extLst>
          </p:cNvPr>
          <p:cNvPicPr>
            <a:picLocks noChangeAspect="1"/>
          </p:cNvPicPr>
          <p:nvPr/>
        </p:nvPicPr>
        <p:blipFill>
          <a:blip r:embed="rId4"/>
          <a:stretch>
            <a:fillRect/>
          </a:stretch>
        </p:blipFill>
        <p:spPr>
          <a:xfrm>
            <a:off x="10029853" y="1217365"/>
            <a:ext cx="2005758" cy="329213"/>
          </a:xfrm>
          <a:prstGeom prst="rect">
            <a:avLst/>
          </a:prstGeom>
        </p:spPr>
      </p:pic>
    </p:spTree>
    <p:extLst>
      <p:ext uri="{BB962C8B-B14F-4D97-AF65-F5344CB8AC3E}">
        <p14:creationId xmlns:p14="http://schemas.microsoft.com/office/powerpoint/2010/main" val="3759648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25511-A760-4AE3-84DC-ADF7AD245C78}"/>
              </a:ext>
            </a:extLst>
          </p:cNvPr>
          <p:cNvSpPr>
            <a:spLocks noGrp="1"/>
          </p:cNvSpPr>
          <p:nvPr>
            <p:ph type="body" sz="quarter" idx="11"/>
          </p:nvPr>
        </p:nvSpPr>
        <p:spPr>
          <a:xfrm>
            <a:off x="603835" y="1547353"/>
            <a:ext cx="11139529" cy="470070"/>
          </a:xfrm>
        </p:spPr>
        <p:txBody>
          <a:bodyPr anchor="t">
            <a:normAutofit fontScale="85000" lnSpcReduction="20000"/>
          </a:bodyPr>
          <a:lstStyle/>
          <a:p>
            <a:pPr>
              <a:lnSpc>
                <a:spcPct val="90000"/>
              </a:lnSpc>
            </a:pPr>
            <a:r>
              <a:rPr lang="en-US" sz="3200" dirty="0"/>
              <a:t>Importance of early recognition and teamwork</a:t>
            </a:r>
            <a:br>
              <a:rPr lang="en-US" sz="1700" dirty="0"/>
            </a:br>
            <a:endParaRPr lang="en-US" sz="1700" dirty="0"/>
          </a:p>
        </p:txBody>
      </p:sp>
      <p:sp>
        <p:nvSpPr>
          <p:cNvPr id="4" name="Slide Number Placeholder 3" hidden="1">
            <a:extLst>
              <a:ext uri="{FF2B5EF4-FFF2-40B4-BE49-F238E27FC236}">
                <a16:creationId xmlns:a16="http://schemas.microsoft.com/office/drawing/2014/main" id="{756E0F20-97CD-4356-9836-0E441F7A0D8A}"/>
              </a:ext>
            </a:extLst>
          </p:cNvPr>
          <p:cNvSpPr>
            <a:spLocks noGrp="1"/>
          </p:cNvSpPr>
          <p:nvPr>
            <p:ph type="sldNum" sz="quarter" idx="4294967295"/>
          </p:nvPr>
        </p:nvSpPr>
        <p:spPr>
          <a:xfrm>
            <a:off x="10845800" y="6361113"/>
            <a:ext cx="1346200" cy="365125"/>
          </a:xfrm>
        </p:spPr>
        <p:txBody>
          <a:bodyPr/>
          <a:lstStyle/>
          <a:p>
            <a:pPr>
              <a:spcAft>
                <a:spcPts val="600"/>
              </a:spcAft>
            </a:pPr>
            <a:fld id="{85744422-8697-47A1-890F-CCE8AEDF872C}" type="slidenum">
              <a:rPr lang="en-US" smtClean="0"/>
              <a:pPr>
                <a:spcAft>
                  <a:spcPts val="600"/>
                </a:spcAft>
              </a:pPr>
              <a:t>14</a:t>
            </a:fld>
            <a:endParaRPr lang="en-US"/>
          </a:p>
        </p:txBody>
      </p:sp>
      <p:graphicFrame>
        <p:nvGraphicFramePr>
          <p:cNvPr id="8" name="Content Placeholder 2">
            <a:extLst>
              <a:ext uri="{FF2B5EF4-FFF2-40B4-BE49-F238E27FC236}">
                <a16:creationId xmlns:a16="http://schemas.microsoft.com/office/drawing/2014/main" id="{A451B9D9-5A1A-42DA-9E0B-4C5CF730A755}"/>
              </a:ext>
            </a:extLst>
          </p:cNvPr>
          <p:cNvGraphicFramePr>
            <a:graphicFrameLocks noGrp="1"/>
          </p:cNvGraphicFramePr>
          <p:nvPr>
            <p:ph idx="10"/>
            <p:extLst>
              <p:ext uri="{D42A27DB-BD31-4B8C-83A1-F6EECF244321}">
                <p14:modId xmlns:p14="http://schemas.microsoft.com/office/powerpoint/2010/main" val="1977186515"/>
              </p:ext>
            </p:extLst>
          </p:nvPr>
        </p:nvGraphicFramePr>
        <p:xfrm>
          <a:off x="604838" y="2017713"/>
          <a:ext cx="11137900"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7E5BA8C9-9F39-43D6-BFF4-99926339A18D}"/>
              </a:ext>
            </a:extLst>
          </p:cNvPr>
          <p:cNvPicPr>
            <a:picLocks noChangeAspect="1"/>
          </p:cNvPicPr>
          <p:nvPr/>
        </p:nvPicPr>
        <p:blipFill>
          <a:blip r:embed="rId7"/>
          <a:stretch>
            <a:fillRect/>
          </a:stretch>
        </p:blipFill>
        <p:spPr>
          <a:xfrm>
            <a:off x="9736980" y="1218140"/>
            <a:ext cx="2005758" cy="329213"/>
          </a:xfrm>
          <a:prstGeom prst="rect">
            <a:avLst/>
          </a:prstGeom>
        </p:spPr>
      </p:pic>
    </p:spTree>
    <p:extLst>
      <p:ext uri="{BB962C8B-B14F-4D97-AF65-F5344CB8AC3E}">
        <p14:creationId xmlns:p14="http://schemas.microsoft.com/office/powerpoint/2010/main" val="259516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3298-75B1-4DF5-B8BF-0827BE292C9F}"/>
              </a:ext>
            </a:extLst>
          </p:cNvPr>
          <p:cNvSpPr>
            <a:spLocks noGrp="1"/>
          </p:cNvSpPr>
          <p:nvPr>
            <p:ph type="body" sz="quarter" idx="11"/>
          </p:nvPr>
        </p:nvSpPr>
        <p:spPr>
          <a:xfrm>
            <a:off x="603835" y="1349829"/>
            <a:ext cx="11139529" cy="751114"/>
          </a:xfrm>
        </p:spPr>
        <p:txBody>
          <a:bodyPr anchor="t">
            <a:normAutofit/>
          </a:bodyPr>
          <a:lstStyle/>
          <a:p>
            <a:pPr>
              <a:lnSpc>
                <a:spcPct val="90000"/>
              </a:lnSpc>
            </a:pPr>
            <a:r>
              <a:rPr lang="en-US" sz="2800" dirty="0"/>
              <a:t>Process for comprehensive standardized skin assessment:</a:t>
            </a:r>
            <a:br>
              <a:rPr lang="en-US" sz="1700" dirty="0"/>
            </a:br>
            <a:endParaRPr lang="en-US" sz="1700" dirty="0"/>
          </a:p>
        </p:txBody>
      </p:sp>
      <p:sp>
        <p:nvSpPr>
          <p:cNvPr id="4" name="Slide Number Placeholder 3" hidden="1">
            <a:extLst>
              <a:ext uri="{FF2B5EF4-FFF2-40B4-BE49-F238E27FC236}">
                <a16:creationId xmlns:a16="http://schemas.microsoft.com/office/drawing/2014/main" id="{E0A8DE86-E9E1-42A1-B5B6-864CF861054C}"/>
              </a:ext>
            </a:extLst>
          </p:cNvPr>
          <p:cNvSpPr>
            <a:spLocks noGrp="1"/>
          </p:cNvSpPr>
          <p:nvPr>
            <p:ph type="sldNum" sz="quarter" idx="4294967295"/>
          </p:nvPr>
        </p:nvSpPr>
        <p:spPr>
          <a:xfrm>
            <a:off x="10722428" y="6360887"/>
            <a:ext cx="1346200" cy="365125"/>
          </a:xfrm>
        </p:spPr>
        <p:txBody>
          <a:bodyPr/>
          <a:lstStyle/>
          <a:p>
            <a:pPr>
              <a:spcAft>
                <a:spcPts val="600"/>
              </a:spcAft>
            </a:pPr>
            <a:fld id="{85744422-8697-47A1-890F-CCE8AEDF872C}" type="slidenum">
              <a:rPr lang="en-US" smtClean="0"/>
              <a:pPr>
                <a:spcAft>
                  <a:spcPts val="600"/>
                </a:spcAft>
              </a:pPr>
              <a:t>15</a:t>
            </a:fld>
            <a:endParaRPr lang="en-US"/>
          </a:p>
        </p:txBody>
      </p:sp>
      <p:graphicFrame>
        <p:nvGraphicFramePr>
          <p:cNvPr id="8" name="Content Placeholder 2">
            <a:extLst>
              <a:ext uri="{FF2B5EF4-FFF2-40B4-BE49-F238E27FC236}">
                <a16:creationId xmlns:a16="http://schemas.microsoft.com/office/drawing/2014/main" id="{D0177BD6-42BC-4D14-A612-2B5501732C62}"/>
              </a:ext>
            </a:extLst>
          </p:cNvPr>
          <p:cNvGraphicFramePr/>
          <p:nvPr>
            <p:extLst>
              <p:ext uri="{D42A27DB-BD31-4B8C-83A1-F6EECF244321}">
                <p14:modId xmlns:p14="http://schemas.microsoft.com/office/powerpoint/2010/main" val="4035127515"/>
              </p:ext>
            </p:extLst>
          </p:nvPr>
        </p:nvGraphicFramePr>
        <p:xfrm>
          <a:off x="605234" y="2017423"/>
          <a:ext cx="11138131" cy="4500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DF9786A-D803-4019-AFC0-27456014E611}"/>
              </a:ext>
            </a:extLst>
          </p:cNvPr>
          <p:cNvPicPr>
            <a:picLocks noChangeAspect="1"/>
          </p:cNvPicPr>
          <p:nvPr/>
        </p:nvPicPr>
        <p:blipFill>
          <a:blip r:embed="rId7"/>
          <a:stretch>
            <a:fillRect/>
          </a:stretch>
        </p:blipFill>
        <p:spPr>
          <a:xfrm>
            <a:off x="10029853" y="1217365"/>
            <a:ext cx="2005758" cy="329213"/>
          </a:xfrm>
          <a:prstGeom prst="rect">
            <a:avLst/>
          </a:prstGeom>
        </p:spPr>
      </p:pic>
    </p:spTree>
    <p:extLst>
      <p:ext uri="{BB962C8B-B14F-4D97-AF65-F5344CB8AC3E}">
        <p14:creationId xmlns:p14="http://schemas.microsoft.com/office/powerpoint/2010/main" val="302320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9459DD-0A96-405C-A25D-8539FE48F02D}"/>
              </a:ext>
            </a:extLst>
          </p:cNvPr>
          <p:cNvSpPr>
            <a:spLocks noGrp="1"/>
          </p:cNvSpPr>
          <p:nvPr>
            <p:ph idx="10"/>
          </p:nvPr>
        </p:nvSpPr>
        <p:spPr/>
        <p:txBody>
          <a:bodyPr/>
          <a:lstStyle/>
          <a:p>
            <a:pPr marL="342900" lvl="1" indent="-342900">
              <a:buFont typeface="Arial" panose="020B0604020202020204" pitchFamily="34" charset="0"/>
              <a:buChar char="•"/>
            </a:pPr>
            <a:r>
              <a:rPr lang="en-US" sz="2400" b="1" dirty="0">
                <a:solidFill>
                  <a:schemeClr val="accent1"/>
                </a:solidFill>
              </a:rPr>
              <a:t>Areas to focus on:</a:t>
            </a:r>
          </a:p>
          <a:p>
            <a:pPr marL="800100" lvl="2" indent="-342900"/>
            <a:r>
              <a:rPr lang="en-US" sz="2800" dirty="0">
                <a:solidFill>
                  <a:srgbClr val="002060"/>
                </a:solidFill>
              </a:rPr>
              <a:t>Skin under/around medical or compression devices</a:t>
            </a:r>
          </a:p>
          <a:p>
            <a:pPr marL="800100" lvl="2" indent="-342900"/>
            <a:r>
              <a:rPr lang="en-US" sz="2800" dirty="0">
                <a:solidFill>
                  <a:srgbClr val="002060"/>
                </a:solidFill>
              </a:rPr>
              <a:t>Bony prominences (heels, sacrum, occiput)</a:t>
            </a:r>
          </a:p>
          <a:p>
            <a:pPr marL="800100" lvl="2" indent="-342900"/>
            <a:r>
              <a:rPr lang="en-US" sz="2800" dirty="0">
                <a:solidFill>
                  <a:srgbClr val="002060"/>
                </a:solidFill>
              </a:rPr>
              <a:t>Areas of decreased sensation or previous skin breakdown (hx of Diabetes Mellitus, Neuropathy, etc.)</a:t>
            </a:r>
          </a:p>
          <a:p>
            <a:pPr marL="800100" lvl="2" indent="-342900"/>
            <a:r>
              <a:rPr lang="en-US" sz="2800" dirty="0">
                <a:solidFill>
                  <a:srgbClr val="002060"/>
                </a:solidFill>
              </a:rPr>
              <a:t>Patient is receiving medication that decreases sensation (i.e., epidural/spinal)</a:t>
            </a:r>
          </a:p>
          <a:p>
            <a:pPr marL="800100" lvl="2" indent="-342900"/>
            <a:r>
              <a:rPr lang="en-US" sz="2800" dirty="0">
                <a:solidFill>
                  <a:srgbClr val="002060"/>
                </a:solidFill>
              </a:rPr>
              <a:t>Areas where skin to skin contact is occurring (i.e., penis, back of knees, buttocks, and inner thighs)</a:t>
            </a:r>
          </a:p>
          <a:p>
            <a:pPr marL="800100" lvl="2" indent="-342900"/>
            <a:r>
              <a:rPr lang="en-US" sz="2800" dirty="0">
                <a:solidFill>
                  <a:srgbClr val="002060"/>
                </a:solidFill>
              </a:rPr>
              <a:t>Areas where skin has not been repositioned in ≥ 2 hours (i.e., Emergency Department, EMS transport, Surgical services)</a:t>
            </a:r>
          </a:p>
        </p:txBody>
      </p:sp>
      <p:sp>
        <p:nvSpPr>
          <p:cNvPr id="3" name="Text Placeholder 2">
            <a:extLst>
              <a:ext uri="{FF2B5EF4-FFF2-40B4-BE49-F238E27FC236}">
                <a16:creationId xmlns:a16="http://schemas.microsoft.com/office/drawing/2014/main" id="{B6CA6E5E-5D8D-43D7-8B90-2B8E92EEF89A}"/>
              </a:ext>
            </a:extLst>
          </p:cNvPr>
          <p:cNvSpPr>
            <a:spLocks noGrp="1"/>
          </p:cNvSpPr>
          <p:nvPr>
            <p:ph type="body" sz="quarter" idx="11"/>
          </p:nvPr>
        </p:nvSpPr>
        <p:spPr/>
        <p:txBody>
          <a:bodyPr/>
          <a:lstStyle/>
          <a:p>
            <a:r>
              <a:rPr lang="en-US" sz="2800" dirty="0">
                <a:solidFill>
                  <a:srgbClr val="0070C0"/>
                </a:solidFill>
              </a:rPr>
              <a:t>Comprehensive standardized skin assessment:</a:t>
            </a:r>
          </a:p>
        </p:txBody>
      </p:sp>
      <p:pic>
        <p:nvPicPr>
          <p:cNvPr id="4" name="Picture 3">
            <a:extLst>
              <a:ext uri="{FF2B5EF4-FFF2-40B4-BE49-F238E27FC236}">
                <a16:creationId xmlns:a16="http://schemas.microsoft.com/office/drawing/2014/main" id="{555E8D6C-9A16-4520-9F8F-9631FCFBCFAA}"/>
              </a:ext>
            </a:extLst>
          </p:cNvPr>
          <p:cNvPicPr>
            <a:picLocks noChangeAspect="1"/>
          </p:cNvPicPr>
          <p:nvPr/>
        </p:nvPicPr>
        <p:blipFill>
          <a:blip r:embed="rId3"/>
          <a:stretch>
            <a:fillRect/>
          </a:stretch>
        </p:blipFill>
        <p:spPr>
          <a:xfrm>
            <a:off x="9951559" y="1288569"/>
            <a:ext cx="2005758" cy="329213"/>
          </a:xfrm>
          <a:prstGeom prst="rect">
            <a:avLst/>
          </a:prstGeom>
        </p:spPr>
      </p:pic>
    </p:spTree>
    <p:extLst>
      <p:ext uri="{BB962C8B-B14F-4D97-AF65-F5344CB8AC3E}">
        <p14:creationId xmlns:p14="http://schemas.microsoft.com/office/powerpoint/2010/main" val="4165355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A475FB-33D5-4117-93D8-0F6B31C34B40}"/>
              </a:ext>
            </a:extLst>
          </p:cNvPr>
          <p:cNvSpPr>
            <a:spLocks noGrp="1"/>
          </p:cNvSpPr>
          <p:nvPr>
            <p:ph idx="10"/>
          </p:nvPr>
        </p:nvSpPr>
        <p:spPr>
          <a:xfrm>
            <a:off x="286735" y="2017423"/>
            <a:ext cx="7018191" cy="4500880"/>
          </a:xfrm>
        </p:spPr>
        <p:txBody>
          <a:bodyPr/>
          <a:lstStyle/>
          <a:p>
            <a:pPr marL="982980" lvl="3" indent="-342900"/>
            <a:r>
              <a:rPr lang="en-US" sz="2800" dirty="0">
                <a:solidFill>
                  <a:srgbClr val="002060"/>
                </a:solidFill>
              </a:rPr>
              <a:t>Consider use of flashlight</a:t>
            </a:r>
          </a:p>
          <a:p>
            <a:pPr marL="982980" lvl="3" indent="-342900"/>
            <a:r>
              <a:rPr lang="en-US" sz="2800" dirty="0">
                <a:solidFill>
                  <a:srgbClr val="002060"/>
                </a:solidFill>
              </a:rPr>
              <a:t>Skin folds and inner aspects of thighs increase risk of skin breakdown</a:t>
            </a:r>
          </a:p>
          <a:p>
            <a:pPr marL="982980" lvl="3" indent="-342900"/>
            <a:r>
              <a:rPr lang="en-US" sz="2800" dirty="0">
                <a:solidFill>
                  <a:srgbClr val="002060"/>
                </a:solidFill>
              </a:rPr>
              <a:t>Increased risk for skin maceration/rash, breakdown, or infection (ex. Candidiasis)</a:t>
            </a:r>
          </a:p>
          <a:p>
            <a:pPr marL="982980" lvl="3" indent="-342900"/>
            <a:r>
              <a:rPr lang="en-US" sz="2800" dirty="0">
                <a:solidFill>
                  <a:srgbClr val="002060"/>
                </a:solidFill>
              </a:rPr>
              <a:t>Evaluate extremities for lymphedema, vascular changes, increased edema</a:t>
            </a:r>
          </a:p>
          <a:p>
            <a:pPr marL="982980" lvl="3" indent="-342900"/>
            <a:r>
              <a:rPr lang="en-US" sz="2800" dirty="0">
                <a:solidFill>
                  <a:srgbClr val="002060"/>
                </a:solidFill>
              </a:rPr>
              <a:t>Assess perineum for Candidiasis or Dermatitis</a:t>
            </a:r>
          </a:p>
          <a:p>
            <a:endParaRPr lang="en-US" dirty="0"/>
          </a:p>
        </p:txBody>
      </p:sp>
      <p:sp>
        <p:nvSpPr>
          <p:cNvPr id="3" name="Text Placeholder 2">
            <a:extLst>
              <a:ext uri="{FF2B5EF4-FFF2-40B4-BE49-F238E27FC236}">
                <a16:creationId xmlns:a16="http://schemas.microsoft.com/office/drawing/2014/main" id="{014939B0-AD3C-4EA8-BB4A-0D5F6DF591F3}"/>
              </a:ext>
            </a:extLst>
          </p:cNvPr>
          <p:cNvSpPr>
            <a:spLocks noGrp="1"/>
          </p:cNvSpPr>
          <p:nvPr>
            <p:ph type="body" sz="quarter" idx="11"/>
          </p:nvPr>
        </p:nvSpPr>
        <p:spPr/>
        <p:txBody>
          <a:bodyPr/>
          <a:lstStyle/>
          <a:p>
            <a:r>
              <a:rPr lang="en-US" sz="3200" dirty="0">
                <a:solidFill>
                  <a:srgbClr val="0070C0"/>
                </a:solidFill>
              </a:rPr>
              <a:t>Bariatric Patient – Specific Considerations:</a:t>
            </a:r>
          </a:p>
        </p:txBody>
      </p:sp>
      <p:pic>
        <p:nvPicPr>
          <p:cNvPr id="2050" name="Picture 2">
            <a:extLst>
              <a:ext uri="{FF2B5EF4-FFF2-40B4-BE49-F238E27FC236}">
                <a16:creationId xmlns:a16="http://schemas.microsoft.com/office/drawing/2014/main" id="{F2DD65BF-F67F-48B5-B969-D6A77612FB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89"/>
          <a:stretch/>
        </p:blipFill>
        <p:spPr bwMode="auto">
          <a:xfrm>
            <a:off x="7790111" y="2264969"/>
            <a:ext cx="359054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98B954-4982-4C6D-9E8F-FABBF82B52AB}"/>
              </a:ext>
            </a:extLst>
          </p:cNvPr>
          <p:cNvPicPr>
            <a:picLocks noChangeAspect="1"/>
          </p:cNvPicPr>
          <p:nvPr/>
        </p:nvPicPr>
        <p:blipFill>
          <a:blip r:embed="rId3"/>
          <a:stretch>
            <a:fillRect/>
          </a:stretch>
        </p:blipFill>
        <p:spPr>
          <a:xfrm>
            <a:off x="10006644" y="1324374"/>
            <a:ext cx="2005758" cy="329213"/>
          </a:xfrm>
          <a:prstGeom prst="rect">
            <a:avLst/>
          </a:prstGeom>
        </p:spPr>
      </p:pic>
    </p:spTree>
    <p:extLst>
      <p:ext uri="{BB962C8B-B14F-4D97-AF65-F5344CB8AC3E}">
        <p14:creationId xmlns:p14="http://schemas.microsoft.com/office/powerpoint/2010/main" val="490001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A91FEFA5-7E81-46CA-8BF6-8B46E7835DAC}"/>
              </a:ext>
            </a:extLst>
          </p:cNvPr>
          <p:cNvGraphicFramePr>
            <a:graphicFrameLocks noGrp="1"/>
          </p:cNvGraphicFramePr>
          <p:nvPr>
            <p:ph idx="10"/>
          </p:nvPr>
        </p:nvGraphicFramePr>
        <p:xfrm>
          <a:off x="605235" y="2017423"/>
          <a:ext cx="8461648" cy="4500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44BEF96C-6C8A-4C0D-9835-9AA0084D2D55}"/>
              </a:ext>
            </a:extLst>
          </p:cNvPr>
          <p:cNvSpPr>
            <a:spLocks noGrp="1"/>
          </p:cNvSpPr>
          <p:nvPr>
            <p:ph type="body" sz="quarter" idx="11"/>
          </p:nvPr>
        </p:nvSpPr>
        <p:spPr/>
        <p:txBody>
          <a:bodyPr/>
          <a:lstStyle/>
          <a:p>
            <a:r>
              <a:rPr lang="en-US" sz="2800" dirty="0">
                <a:solidFill>
                  <a:srgbClr val="0070C0"/>
                </a:solidFill>
              </a:rPr>
              <a:t>5 Parameters of a Comprehensive Skin Assessment</a:t>
            </a:r>
          </a:p>
        </p:txBody>
      </p:sp>
      <p:pic>
        <p:nvPicPr>
          <p:cNvPr id="4" name="Picture 3">
            <a:extLst>
              <a:ext uri="{FF2B5EF4-FFF2-40B4-BE49-F238E27FC236}">
                <a16:creationId xmlns:a16="http://schemas.microsoft.com/office/drawing/2014/main" id="{740C0FD8-1B31-42BE-85B5-2920D01C4555}"/>
              </a:ext>
            </a:extLst>
          </p:cNvPr>
          <p:cNvPicPr>
            <a:picLocks noChangeAspect="1"/>
          </p:cNvPicPr>
          <p:nvPr/>
        </p:nvPicPr>
        <p:blipFill>
          <a:blip r:embed="rId7"/>
          <a:stretch>
            <a:fillRect/>
          </a:stretch>
        </p:blipFill>
        <p:spPr>
          <a:xfrm>
            <a:off x="9576448" y="2017423"/>
            <a:ext cx="1657350" cy="1952625"/>
          </a:xfrm>
          <a:prstGeom prst="rect">
            <a:avLst/>
          </a:prstGeom>
        </p:spPr>
      </p:pic>
      <p:pic>
        <p:nvPicPr>
          <p:cNvPr id="5" name="Picture 4">
            <a:extLst>
              <a:ext uri="{FF2B5EF4-FFF2-40B4-BE49-F238E27FC236}">
                <a16:creationId xmlns:a16="http://schemas.microsoft.com/office/drawing/2014/main" id="{A468CE4D-14B0-415A-ABCA-B38F2C50A872}"/>
              </a:ext>
            </a:extLst>
          </p:cNvPr>
          <p:cNvPicPr>
            <a:picLocks noChangeAspect="1"/>
          </p:cNvPicPr>
          <p:nvPr/>
        </p:nvPicPr>
        <p:blipFill>
          <a:blip r:embed="rId8"/>
          <a:stretch>
            <a:fillRect/>
          </a:stretch>
        </p:blipFill>
        <p:spPr>
          <a:xfrm>
            <a:off x="9624073" y="4440118"/>
            <a:ext cx="1609725" cy="1495425"/>
          </a:xfrm>
          <a:prstGeom prst="rect">
            <a:avLst/>
          </a:prstGeom>
        </p:spPr>
      </p:pic>
      <p:pic>
        <p:nvPicPr>
          <p:cNvPr id="6" name="Picture 5">
            <a:extLst>
              <a:ext uri="{FF2B5EF4-FFF2-40B4-BE49-F238E27FC236}">
                <a16:creationId xmlns:a16="http://schemas.microsoft.com/office/drawing/2014/main" id="{CA943DBE-8679-4772-A041-C00671CB3007}"/>
              </a:ext>
            </a:extLst>
          </p:cNvPr>
          <p:cNvPicPr>
            <a:picLocks noChangeAspect="1"/>
          </p:cNvPicPr>
          <p:nvPr/>
        </p:nvPicPr>
        <p:blipFill>
          <a:blip r:embed="rId9"/>
          <a:stretch>
            <a:fillRect/>
          </a:stretch>
        </p:blipFill>
        <p:spPr>
          <a:xfrm>
            <a:off x="9995627" y="1288569"/>
            <a:ext cx="2005758" cy="329213"/>
          </a:xfrm>
          <a:prstGeom prst="rect">
            <a:avLst/>
          </a:prstGeom>
        </p:spPr>
      </p:pic>
    </p:spTree>
    <p:extLst>
      <p:ext uri="{BB962C8B-B14F-4D97-AF65-F5344CB8AC3E}">
        <p14:creationId xmlns:p14="http://schemas.microsoft.com/office/powerpoint/2010/main" val="1491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A91FEFA5-7E81-46CA-8BF6-8B46E7835DAC}"/>
              </a:ext>
            </a:extLst>
          </p:cNvPr>
          <p:cNvGraphicFramePr>
            <a:graphicFrameLocks noGrp="1"/>
          </p:cNvGraphicFramePr>
          <p:nvPr>
            <p:ph idx="10"/>
            <p:extLst>
              <p:ext uri="{D42A27DB-BD31-4B8C-83A1-F6EECF244321}">
                <p14:modId xmlns:p14="http://schemas.microsoft.com/office/powerpoint/2010/main" val="3210095774"/>
              </p:ext>
            </p:extLst>
          </p:nvPr>
        </p:nvGraphicFramePr>
        <p:xfrm>
          <a:off x="605235" y="2017423"/>
          <a:ext cx="10429210" cy="4732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44BEF96C-6C8A-4C0D-9835-9AA0084D2D55}"/>
              </a:ext>
            </a:extLst>
          </p:cNvPr>
          <p:cNvSpPr>
            <a:spLocks noGrp="1"/>
          </p:cNvSpPr>
          <p:nvPr>
            <p:ph type="body" sz="quarter" idx="11"/>
          </p:nvPr>
        </p:nvSpPr>
        <p:spPr/>
        <p:txBody>
          <a:bodyPr/>
          <a:lstStyle/>
          <a:p>
            <a:r>
              <a:rPr lang="en-US" sz="2800" dirty="0">
                <a:solidFill>
                  <a:srgbClr val="0070C0"/>
                </a:solidFill>
              </a:rPr>
              <a:t>5 Parameters of a Comprehensive Skin Assessment</a:t>
            </a:r>
          </a:p>
        </p:txBody>
      </p:sp>
      <p:pic>
        <p:nvPicPr>
          <p:cNvPr id="6" name="Picture 5">
            <a:extLst>
              <a:ext uri="{FF2B5EF4-FFF2-40B4-BE49-F238E27FC236}">
                <a16:creationId xmlns:a16="http://schemas.microsoft.com/office/drawing/2014/main" id="{CA943DBE-8679-4772-A041-C00671CB3007}"/>
              </a:ext>
            </a:extLst>
          </p:cNvPr>
          <p:cNvPicPr>
            <a:picLocks noChangeAspect="1"/>
          </p:cNvPicPr>
          <p:nvPr/>
        </p:nvPicPr>
        <p:blipFill>
          <a:blip r:embed="rId7"/>
          <a:stretch>
            <a:fillRect/>
          </a:stretch>
        </p:blipFill>
        <p:spPr>
          <a:xfrm>
            <a:off x="9995627" y="1288569"/>
            <a:ext cx="2005758" cy="329213"/>
          </a:xfrm>
          <a:prstGeom prst="rect">
            <a:avLst/>
          </a:prstGeom>
        </p:spPr>
      </p:pic>
    </p:spTree>
    <p:extLst>
      <p:ext uri="{BB962C8B-B14F-4D97-AF65-F5344CB8AC3E}">
        <p14:creationId xmlns:p14="http://schemas.microsoft.com/office/powerpoint/2010/main" val="36134160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7D487E-E1E2-4BAC-B655-B5FCB278492A}"/>
              </a:ext>
            </a:extLst>
          </p:cNvPr>
          <p:cNvSpPr txBox="1"/>
          <p:nvPr/>
        </p:nvSpPr>
        <p:spPr>
          <a:xfrm>
            <a:off x="1254080" y="4642442"/>
            <a:ext cx="5210991" cy="1200329"/>
          </a:xfrm>
          <a:prstGeom prst="rect">
            <a:avLst/>
          </a:prstGeom>
          <a:noFill/>
        </p:spPr>
        <p:txBody>
          <a:bodyPr wrap="square" rtlCol="0">
            <a:spAutoFit/>
          </a:bodyPr>
          <a:lstStyle/>
          <a:p>
            <a:pPr algn="ctr">
              <a:defRPr/>
            </a:pPr>
            <a:r>
              <a:rPr lang="en-US" b="1" dirty="0">
                <a:latin typeface="Calibri" panose="020F0502020204030204" pitchFamily="34" charset="0"/>
                <a:cs typeface="Calibri" panose="020F0502020204030204" pitchFamily="34" charset="0"/>
              </a:rPr>
              <a:t>Amy Anderson</a:t>
            </a:r>
          </a:p>
          <a:p>
            <a:pPr algn="ctr"/>
            <a:r>
              <a:rPr lang="en-US" dirty="0">
                <a:latin typeface="Calibri" panose="020F0502020204030204" pitchFamily="34" charset="0"/>
                <a:cs typeface="Calibri" panose="020F0502020204030204" pitchFamily="34" charset="0"/>
              </a:rPr>
              <a:t>Director Safety and Quality</a:t>
            </a:r>
          </a:p>
          <a:p>
            <a:pPr algn="ctr"/>
            <a:r>
              <a:rPr lang="en-US" dirty="0">
                <a:latin typeface="Calibri" panose="020F0502020204030204" pitchFamily="34" charset="0"/>
                <a:cs typeface="Calibri" panose="020F0502020204030204" pitchFamily="34" charset="0"/>
              </a:rPr>
              <a:t>MN, BSN, CNS</a:t>
            </a:r>
          </a:p>
          <a:p>
            <a:pPr algn="ctr"/>
            <a:r>
              <a:rPr lang="en-US" dirty="0">
                <a:latin typeface="Calibri" panose="020F0502020204030204" pitchFamily="34" charset="0"/>
                <a:cs typeface="Calibri" panose="020F0502020204030204" pitchFamily="34" charset="0"/>
              </a:rPr>
              <a:t>amya@wsha.org  </a:t>
            </a:r>
          </a:p>
        </p:txBody>
      </p:sp>
      <p:pic>
        <p:nvPicPr>
          <p:cNvPr id="2" name="Picture 1">
            <a:extLst>
              <a:ext uri="{FF2B5EF4-FFF2-40B4-BE49-F238E27FC236}">
                <a16:creationId xmlns:a16="http://schemas.microsoft.com/office/drawing/2014/main" id="{90C7F54D-6A0C-480B-910D-AD9A669697BD}"/>
              </a:ext>
            </a:extLst>
          </p:cNvPr>
          <p:cNvPicPr>
            <a:picLocks noChangeAspect="1"/>
          </p:cNvPicPr>
          <p:nvPr/>
        </p:nvPicPr>
        <p:blipFill>
          <a:blip r:embed="rId3"/>
          <a:stretch>
            <a:fillRect/>
          </a:stretch>
        </p:blipFill>
        <p:spPr>
          <a:xfrm>
            <a:off x="2490404" y="1462301"/>
            <a:ext cx="2407838" cy="3017520"/>
          </a:xfrm>
          <a:prstGeom prst="rect">
            <a:avLst/>
          </a:prstGeom>
        </p:spPr>
      </p:pic>
      <p:pic>
        <p:nvPicPr>
          <p:cNvPr id="5" name="Picture 4">
            <a:extLst>
              <a:ext uri="{FF2B5EF4-FFF2-40B4-BE49-F238E27FC236}">
                <a16:creationId xmlns:a16="http://schemas.microsoft.com/office/drawing/2014/main" id="{83B90447-353F-440C-9B21-2635D4A6F154}"/>
              </a:ext>
            </a:extLst>
          </p:cNvPr>
          <p:cNvPicPr>
            <a:picLocks noChangeAspect="1"/>
          </p:cNvPicPr>
          <p:nvPr/>
        </p:nvPicPr>
        <p:blipFill>
          <a:blip r:embed="rId4"/>
          <a:stretch>
            <a:fillRect/>
          </a:stretch>
        </p:blipFill>
        <p:spPr>
          <a:xfrm>
            <a:off x="6755272" y="1690901"/>
            <a:ext cx="2416174" cy="2560320"/>
          </a:xfrm>
          <a:prstGeom prst="rect">
            <a:avLst/>
          </a:prstGeom>
        </p:spPr>
      </p:pic>
      <p:sp>
        <p:nvSpPr>
          <p:cNvPr id="6" name="TextBox 5">
            <a:extLst>
              <a:ext uri="{FF2B5EF4-FFF2-40B4-BE49-F238E27FC236}">
                <a16:creationId xmlns:a16="http://schemas.microsoft.com/office/drawing/2014/main" id="{642683A6-5EB7-4EBD-A592-739A43A78C07}"/>
              </a:ext>
            </a:extLst>
          </p:cNvPr>
          <p:cNvSpPr txBox="1"/>
          <p:nvPr/>
        </p:nvSpPr>
        <p:spPr>
          <a:xfrm>
            <a:off x="6096000" y="4642442"/>
            <a:ext cx="3558448" cy="1200329"/>
          </a:xfrm>
          <a:prstGeom prst="rect">
            <a:avLst/>
          </a:prstGeom>
          <a:noFill/>
        </p:spPr>
        <p:txBody>
          <a:bodyPr wrap="square" rtlCol="0">
            <a:spAutoFit/>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Tina Seery </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Senior Director Safety and Quality</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MHA RN CPHQ CPPS LSSBB</a:t>
            </a:r>
          </a:p>
          <a:p>
            <a:pPr marL="0" marR="0" algn="ctr">
              <a:spcBef>
                <a:spcPts val="0"/>
              </a:spcBef>
              <a:spcAft>
                <a:spcPts val="0"/>
              </a:spcAft>
            </a:pPr>
            <a:r>
              <a:rPr lang="en-US" dirty="0">
                <a:latin typeface="Calibri" panose="020F0502020204030204" pitchFamily="34" charset="0"/>
                <a:ea typeface="Calibri" panose="020F0502020204030204" pitchFamily="34" charset="0"/>
              </a:rPr>
              <a:t>tinas@wsha.org</a:t>
            </a:r>
            <a:endParaRPr lang="en-US" sz="18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212EAB39-A59E-4A63-9788-D51C866199A1}"/>
              </a:ext>
            </a:extLst>
          </p:cNvPr>
          <p:cNvPicPr>
            <a:picLocks noChangeAspect="1"/>
          </p:cNvPicPr>
          <p:nvPr/>
        </p:nvPicPr>
        <p:blipFill>
          <a:blip r:embed="rId5"/>
          <a:stretch>
            <a:fillRect/>
          </a:stretch>
        </p:blipFill>
        <p:spPr>
          <a:xfrm>
            <a:off x="9918509" y="1361688"/>
            <a:ext cx="2005758" cy="329213"/>
          </a:xfrm>
          <a:prstGeom prst="rect">
            <a:avLst/>
          </a:prstGeom>
        </p:spPr>
      </p:pic>
    </p:spTree>
    <p:extLst>
      <p:ext uri="{BB962C8B-B14F-4D97-AF65-F5344CB8AC3E}">
        <p14:creationId xmlns:p14="http://schemas.microsoft.com/office/powerpoint/2010/main" val="24283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4ED-E224-4317-BB3C-27EC743D66BA}"/>
              </a:ext>
            </a:extLst>
          </p:cNvPr>
          <p:cNvSpPr>
            <a:spLocks noGrp="1"/>
          </p:cNvSpPr>
          <p:nvPr>
            <p:ph type="title"/>
          </p:nvPr>
        </p:nvSpPr>
        <p:spPr/>
        <p:txBody>
          <a:bodyPr/>
          <a:lstStyle/>
          <a:p>
            <a:r>
              <a:rPr lang="en-US" dirty="0">
                <a:solidFill>
                  <a:srgbClr val="0070C0"/>
                </a:solidFill>
              </a:rPr>
              <a:t>Bedside Report:</a:t>
            </a:r>
          </a:p>
        </p:txBody>
      </p:sp>
      <p:sp>
        <p:nvSpPr>
          <p:cNvPr id="4" name="Slide Number Placeholder 3">
            <a:extLst>
              <a:ext uri="{FF2B5EF4-FFF2-40B4-BE49-F238E27FC236}">
                <a16:creationId xmlns:a16="http://schemas.microsoft.com/office/drawing/2014/main" id="{95A60846-C10F-44CF-B2AA-EEC37FEED3C6}"/>
              </a:ext>
            </a:extLst>
          </p:cNvPr>
          <p:cNvSpPr>
            <a:spLocks noGrp="1"/>
          </p:cNvSpPr>
          <p:nvPr>
            <p:ph type="sldNum" sz="quarter" idx="12"/>
          </p:nvPr>
        </p:nvSpPr>
        <p:spPr/>
        <p:txBody>
          <a:bodyPr/>
          <a:lstStyle/>
          <a:p>
            <a:fld id="{85744422-8697-47A1-890F-CCE8AEDF872C}" type="slidenum">
              <a:rPr lang="en-US" smtClean="0"/>
              <a:pPr/>
              <a:t>20</a:t>
            </a:fld>
            <a:endParaRPr lang="en-US" dirty="0"/>
          </a:p>
        </p:txBody>
      </p:sp>
      <p:pic>
        <p:nvPicPr>
          <p:cNvPr id="6" name="Picture 5" descr="Two people in a room with medical equipment&#10;&#10;Description automatically generated with low confidence">
            <a:extLst>
              <a:ext uri="{FF2B5EF4-FFF2-40B4-BE49-F238E27FC236}">
                <a16:creationId xmlns:a16="http://schemas.microsoft.com/office/drawing/2014/main" id="{A8632BFF-60B0-4289-8E58-D50965777C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15353" y="2010532"/>
            <a:ext cx="5507912" cy="3657600"/>
          </a:xfrm>
          <a:prstGeom prst="rect">
            <a:avLst/>
          </a:prstGeom>
        </p:spPr>
      </p:pic>
      <p:pic>
        <p:nvPicPr>
          <p:cNvPr id="9" name="Picture 8">
            <a:extLst>
              <a:ext uri="{FF2B5EF4-FFF2-40B4-BE49-F238E27FC236}">
                <a16:creationId xmlns:a16="http://schemas.microsoft.com/office/drawing/2014/main" id="{87B039C7-0627-499F-8B30-092747D56721}"/>
              </a:ext>
            </a:extLst>
          </p:cNvPr>
          <p:cNvPicPr>
            <a:picLocks noChangeAspect="1"/>
          </p:cNvPicPr>
          <p:nvPr/>
        </p:nvPicPr>
        <p:blipFill>
          <a:blip r:embed="rId5"/>
          <a:stretch>
            <a:fillRect/>
          </a:stretch>
        </p:blipFill>
        <p:spPr>
          <a:xfrm>
            <a:off x="9817507" y="1210917"/>
            <a:ext cx="2005758" cy="329213"/>
          </a:xfrm>
          <a:prstGeom prst="rect">
            <a:avLst/>
          </a:prstGeom>
        </p:spPr>
      </p:pic>
      <p:graphicFrame>
        <p:nvGraphicFramePr>
          <p:cNvPr id="11" name="Content Placeholder 2">
            <a:extLst>
              <a:ext uri="{FF2B5EF4-FFF2-40B4-BE49-F238E27FC236}">
                <a16:creationId xmlns:a16="http://schemas.microsoft.com/office/drawing/2014/main" id="{BE6573C9-89C0-4535-B731-6695F65FAC01}"/>
              </a:ext>
            </a:extLst>
          </p:cNvPr>
          <p:cNvGraphicFramePr/>
          <p:nvPr>
            <p:extLst>
              <p:ext uri="{D42A27DB-BD31-4B8C-83A1-F6EECF244321}">
                <p14:modId xmlns:p14="http://schemas.microsoft.com/office/powerpoint/2010/main" val="98091498"/>
              </p:ext>
            </p:extLst>
          </p:nvPr>
        </p:nvGraphicFramePr>
        <p:xfrm>
          <a:off x="368735" y="2010532"/>
          <a:ext cx="5507913" cy="43503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6">
            <a:extLst>
              <a:ext uri="{FF2B5EF4-FFF2-40B4-BE49-F238E27FC236}">
                <a16:creationId xmlns:a16="http://schemas.microsoft.com/office/drawing/2014/main" id="{AE7642C1-5A0B-44A3-A2F0-8113D39987A0}"/>
              </a:ext>
            </a:extLst>
          </p:cNvPr>
          <p:cNvPicPr>
            <a:picLocks noChangeAspect="1"/>
          </p:cNvPicPr>
          <p:nvPr/>
        </p:nvPicPr>
        <p:blipFill>
          <a:blip r:embed="rId11"/>
          <a:stretch>
            <a:fillRect/>
          </a:stretch>
        </p:blipFill>
        <p:spPr>
          <a:xfrm>
            <a:off x="7728792" y="1196611"/>
            <a:ext cx="1619250" cy="400050"/>
          </a:xfrm>
          <a:prstGeom prst="rect">
            <a:avLst/>
          </a:prstGeom>
        </p:spPr>
      </p:pic>
    </p:spTree>
    <p:extLst>
      <p:ext uri="{BB962C8B-B14F-4D97-AF65-F5344CB8AC3E}">
        <p14:creationId xmlns:p14="http://schemas.microsoft.com/office/powerpoint/2010/main" val="7104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C66F82-FE67-4614-BBEE-8D1482FEDF43}"/>
              </a:ext>
            </a:extLst>
          </p:cNvPr>
          <p:cNvSpPr>
            <a:spLocks noGrp="1"/>
          </p:cNvSpPr>
          <p:nvPr>
            <p:ph idx="10"/>
          </p:nvPr>
        </p:nvSpPr>
        <p:spPr/>
        <p:txBody>
          <a:bodyPr/>
          <a:lstStyle/>
          <a:p>
            <a:r>
              <a:rPr lang="en-US" dirty="0"/>
              <a:t>Consider building within EMR to assist staff with workflow:</a:t>
            </a:r>
          </a:p>
          <a:p>
            <a:pPr marL="800100" lvl="2" indent="-342900"/>
            <a:r>
              <a:rPr lang="en-US" sz="2000" dirty="0"/>
              <a:t>“</a:t>
            </a:r>
            <a:r>
              <a:rPr lang="en-US" sz="2000" dirty="0">
                <a:solidFill>
                  <a:srgbClr val="002060"/>
                </a:solidFill>
              </a:rPr>
              <a:t>Dot” phrases for ease of documentation</a:t>
            </a:r>
          </a:p>
          <a:p>
            <a:pPr marL="800100" lvl="2" indent="-342900"/>
            <a:r>
              <a:rPr lang="en-US" sz="2000" dirty="0">
                <a:solidFill>
                  <a:srgbClr val="002060"/>
                </a:solidFill>
              </a:rPr>
              <a:t>Checklists including all 5 parameters of complete skin assessment</a:t>
            </a:r>
          </a:p>
          <a:p>
            <a:pPr marL="800100" lvl="2" indent="-342900"/>
            <a:r>
              <a:rPr lang="en-US" sz="2000" dirty="0">
                <a:solidFill>
                  <a:srgbClr val="002060"/>
                </a:solidFill>
              </a:rPr>
              <a:t>Diagram of body outline where staff can document skin changes that have been observed</a:t>
            </a:r>
          </a:p>
          <a:p>
            <a:pPr marL="800100" lvl="2" indent="-342900"/>
            <a:r>
              <a:rPr lang="en-US" sz="2000" dirty="0">
                <a:solidFill>
                  <a:srgbClr val="002060"/>
                </a:solidFill>
              </a:rPr>
              <a:t>Ensure staff know where to find documentation fields and requirements for completion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Document all Present on Admission (POA) pressure injuries, or </a:t>
            </a:r>
            <a:r>
              <a:rPr lang="en-US" u="sng" dirty="0"/>
              <a:t>normal findings</a:t>
            </a:r>
          </a:p>
          <a:p>
            <a:pPr marL="800100" lvl="2" indent="-342900"/>
            <a:r>
              <a:rPr lang="en-US" sz="2000" dirty="0">
                <a:solidFill>
                  <a:srgbClr val="002060"/>
                </a:solidFill>
              </a:rPr>
              <a:t>Take pictures for POA pressure injuries</a:t>
            </a:r>
          </a:p>
          <a:p>
            <a:pPr marL="800100" lvl="2" indent="-342900"/>
            <a:r>
              <a:rPr lang="en-US" sz="2000" b="0" i="0" u="none" strike="noStrike" baseline="0" dirty="0">
                <a:solidFill>
                  <a:srgbClr val="002060"/>
                </a:solidFill>
              </a:rPr>
              <a:t>Dressings (use silicone dressing and waffle cushion for any one risk factor)</a:t>
            </a:r>
          </a:p>
          <a:p>
            <a:pPr marL="800100" lvl="2" indent="-342900"/>
            <a:r>
              <a:rPr lang="en-US" sz="2000" b="0" i="0" u="none" strike="noStrike" baseline="0" dirty="0">
                <a:solidFill>
                  <a:srgbClr val="002060"/>
                </a:solidFill>
              </a:rPr>
              <a:t>Moisture Management</a:t>
            </a:r>
          </a:p>
          <a:p>
            <a:pPr marL="800100" lvl="2" indent="-342900"/>
            <a:r>
              <a:rPr lang="en-US" sz="2000" b="0" i="0" u="none" strike="noStrike" baseline="0" dirty="0">
                <a:solidFill>
                  <a:srgbClr val="002060"/>
                </a:solidFill>
              </a:rPr>
              <a:t>Repositioning</a:t>
            </a:r>
          </a:p>
        </p:txBody>
      </p:sp>
      <p:sp>
        <p:nvSpPr>
          <p:cNvPr id="3" name="Text Placeholder 2">
            <a:extLst>
              <a:ext uri="{FF2B5EF4-FFF2-40B4-BE49-F238E27FC236}">
                <a16:creationId xmlns:a16="http://schemas.microsoft.com/office/drawing/2014/main" id="{731B0D2C-4C3C-4868-A8D8-D7CB95F05777}"/>
              </a:ext>
            </a:extLst>
          </p:cNvPr>
          <p:cNvSpPr>
            <a:spLocks noGrp="1"/>
          </p:cNvSpPr>
          <p:nvPr>
            <p:ph type="body" sz="quarter" idx="11"/>
          </p:nvPr>
        </p:nvSpPr>
        <p:spPr>
          <a:xfrm>
            <a:off x="603836" y="1288569"/>
            <a:ext cx="11139529" cy="470070"/>
          </a:xfrm>
        </p:spPr>
        <p:txBody>
          <a:bodyPr/>
          <a:lstStyle/>
          <a:p>
            <a:r>
              <a:rPr lang="en-US" sz="3200" dirty="0">
                <a:solidFill>
                  <a:srgbClr val="0070C0"/>
                </a:solidFill>
              </a:rPr>
              <a:t>Documentation</a:t>
            </a:r>
          </a:p>
        </p:txBody>
      </p:sp>
      <p:pic>
        <p:nvPicPr>
          <p:cNvPr id="4" name="Picture 3">
            <a:extLst>
              <a:ext uri="{FF2B5EF4-FFF2-40B4-BE49-F238E27FC236}">
                <a16:creationId xmlns:a16="http://schemas.microsoft.com/office/drawing/2014/main" id="{DACD937C-6FC3-44FA-A4F1-1916B3B54537}"/>
              </a:ext>
            </a:extLst>
          </p:cNvPr>
          <p:cNvPicPr>
            <a:picLocks noChangeAspect="1"/>
          </p:cNvPicPr>
          <p:nvPr/>
        </p:nvPicPr>
        <p:blipFill>
          <a:blip r:embed="rId3"/>
          <a:stretch>
            <a:fillRect/>
          </a:stretch>
        </p:blipFill>
        <p:spPr>
          <a:xfrm>
            <a:off x="10006644" y="1288569"/>
            <a:ext cx="2005758" cy="329213"/>
          </a:xfrm>
          <a:prstGeom prst="rect">
            <a:avLst/>
          </a:prstGeom>
        </p:spPr>
      </p:pic>
    </p:spTree>
    <p:extLst>
      <p:ext uri="{BB962C8B-B14F-4D97-AF65-F5344CB8AC3E}">
        <p14:creationId xmlns:p14="http://schemas.microsoft.com/office/powerpoint/2010/main" val="3814707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9FF5-0D57-4558-AC90-F0786FE46042}"/>
              </a:ext>
            </a:extLst>
          </p:cNvPr>
          <p:cNvSpPr>
            <a:spLocks noGrp="1"/>
          </p:cNvSpPr>
          <p:nvPr>
            <p:ph type="title"/>
          </p:nvPr>
        </p:nvSpPr>
        <p:spPr>
          <a:xfrm>
            <a:off x="838200" y="136525"/>
            <a:ext cx="10515600" cy="1325563"/>
          </a:xfrm>
        </p:spPr>
        <p:txBody>
          <a:bodyPr/>
          <a:lstStyle/>
          <a:p>
            <a:pPr algn="ctr"/>
            <a:r>
              <a:rPr lang="en-US" b="1" dirty="0">
                <a:solidFill>
                  <a:srgbClr val="002060"/>
                </a:solidFill>
              </a:rPr>
              <a:t>Key Points to Remember!</a:t>
            </a:r>
          </a:p>
        </p:txBody>
      </p:sp>
      <p:graphicFrame>
        <p:nvGraphicFramePr>
          <p:cNvPr id="6" name="Content Placeholder 2">
            <a:extLst>
              <a:ext uri="{FF2B5EF4-FFF2-40B4-BE49-F238E27FC236}">
                <a16:creationId xmlns:a16="http://schemas.microsoft.com/office/drawing/2014/main" id="{3C8796EE-B3B2-4B88-8687-28001227D76C}"/>
              </a:ext>
            </a:extLst>
          </p:cNvPr>
          <p:cNvGraphicFramePr>
            <a:graphicFrameLocks noGrp="1"/>
          </p:cNvGraphicFramePr>
          <p:nvPr>
            <p:ph idx="1"/>
            <p:extLst>
              <p:ext uri="{D42A27DB-BD31-4B8C-83A1-F6EECF244321}">
                <p14:modId xmlns:p14="http://schemas.microsoft.com/office/powerpoint/2010/main" val="2356698387"/>
              </p:ext>
            </p:extLst>
          </p:nvPr>
        </p:nvGraphicFramePr>
        <p:xfrm>
          <a:off x="838200" y="979054"/>
          <a:ext cx="10515600" cy="5742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9883F2E-9BFB-44E7-AF05-F2E777AB7DE4}"/>
              </a:ext>
            </a:extLst>
          </p:cNvPr>
          <p:cNvSpPr>
            <a:spLocks noGrp="1"/>
          </p:cNvSpPr>
          <p:nvPr>
            <p:ph type="sldNum" sz="quarter" idx="12"/>
          </p:nvPr>
        </p:nvSpPr>
        <p:spPr/>
        <p:txBody>
          <a:bodyPr/>
          <a:lstStyle/>
          <a:p>
            <a:fld id="{85744422-8697-47A1-890F-CCE8AEDF872C}" type="slidenum">
              <a:rPr lang="en-US" smtClean="0"/>
              <a:pPr/>
              <a:t>22</a:t>
            </a:fld>
            <a:endParaRPr lang="en-US" dirty="0"/>
          </a:p>
        </p:txBody>
      </p:sp>
      <p:pic>
        <p:nvPicPr>
          <p:cNvPr id="7" name="Graphic 6" descr="Upstairs with solid fill">
            <a:extLst>
              <a:ext uri="{FF2B5EF4-FFF2-40B4-BE49-F238E27FC236}">
                <a16:creationId xmlns:a16="http://schemas.microsoft.com/office/drawing/2014/main" id="{5056194A-4C13-4AE1-9FE7-B529236685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1938" y="1233488"/>
            <a:ext cx="914400" cy="914400"/>
          </a:xfrm>
          <a:prstGeom prst="rect">
            <a:avLst/>
          </a:prstGeom>
        </p:spPr>
      </p:pic>
      <p:pic>
        <p:nvPicPr>
          <p:cNvPr id="10" name="Graphic 9" descr="Cheers with solid fill">
            <a:extLst>
              <a:ext uri="{FF2B5EF4-FFF2-40B4-BE49-F238E27FC236}">
                <a16:creationId xmlns:a16="http://schemas.microsoft.com/office/drawing/2014/main" id="{B6AC29A4-C1DD-4EB4-B380-F2577084A2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32031" y="1233488"/>
            <a:ext cx="914400" cy="914400"/>
          </a:xfrm>
          <a:prstGeom prst="rect">
            <a:avLst/>
          </a:prstGeom>
        </p:spPr>
      </p:pic>
      <p:pic>
        <p:nvPicPr>
          <p:cNvPr id="13" name="Graphic 12" descr="Inpatient with solid fill">
            <a:extLst>
              <a:ext uri="{FF2B5EF4-FFF2-40B4-BE49-F238E27FC236}">
                <a16:creationId xmlns:a16="http://schemas.microsoft.com/office/drawing/2014/main" id="{D2CF8B6A-AFDE-4873-8FF4-4AE98248BD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45571" y="1233488"/>
            <a:ext cx="914400" cy="914400"/>
          </a:xfrm>
          <a:prstGeom prst="rect">
            <a:avLst/>
          </a:prstGeom>
        </p:spPr>
      </p:pic>
      <p:pic>
        <p:nvPicPr>
          <p:cNvPr id="15" name="Graphic 14" descr="Checkmark with solid fill">
            <a:extLst>
              <a:ext uri="{FF2B5EF4-FFF2-40B4-BE49-F238E27FC236}">
                <a16:creationId xmlns:a16="http://schemas.microsoft.com/office/drawing/2014/main" id="{9070364B-9FA9-4BCE-A693-99527C7E8B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59111" y="1233488"/>
            <a:ext cx="914400" cy="914400"/>
          </a:xfrm>
          <a:prstGeom prst="rect">
            <a:avLst/>
          </a:prstGeom>
        </p:spPr>
      </p:pic>
      <p:pic>
        <p:nvPicPr>
          <p:cNvPr id="16" name="Picture 15">
            <a:extLst>
              <a:ext uri="{FF2B5EF4-FFF2-40B4-BE49-F238E27FC236}">
                <a16:creationId xmlns:a16="http://schemas.microsoft.com/office/drawing/2014/main" id="{5AE9C67E-7FBB-47A8-BF5A-8DBAA58DD37F}"/>
              </a:ext>
            </a:extLst>
          </p:cNvPr>
          <p:cNvPicPr>
            <a:picLocks noChangeAspect="1"/>
          </p:cNvPicPr>
          <p:nvPr/>
        </p:nvPicPr>
        <p:blipFill>
          <a:blip r:embed="rId15"/>
          <a:stretch>
            <a:fillRect/>
          </a:stretch>
        </p:blipFill>
        <p:spPr>
          <a:xfrm>
            <a:off x="9830695" y="634699"/>
            <a:ext cx="2005758" cy="329213"/>
          </a:xfrm>
          <a:prstGeom prst="rect">
            <a:avLst/>
          </a:prstGeom>
        </p:spPr>
      </p:pic>
      <p:pic>
        <p:nvPicPr>
          <p:cNvPr id="17" name="Picture 16">
            <a:extLst>
              <a:ext uri="{FF2B5EF4-FFF2-40B4-BE49-F238E27FC236}">
                <a16:creationId xmlns:a16="http://schemas.microsoft.com/office/drawing/2014/main" id="{ADAD944C-1A3E-49EC-8B0A-8D8FED4BE85F}"/>
              </a:ext>
            </a:extLst>
          </p:cNvPr>
          <p:cNvPicPr>
            <a:picLocks noChangeAspect="1"/>
          </p:cNvPicPr>
          <p:nvPr/>
        </p:nvPicPr>
        <p:blipFill>
          <a:blip r:embed="rId16"/>
          <a:stretch>
            <a:fillRect/>
          </a:stretch>
        </p:blipFill>
        <p:spPr>
          <a:xfrm>
            <a:off x="943635" y="678031"/>
            <a:ext cx="1619250" cy="400050"/>
          </a:xfrm>
          <a:prstGeom prst="rect">
            <a:avLst/>
          </a:prstGeom>
        </p:spPr>
      </p:pic>
    </p:spTree>
    <p:extLst>
      <p:ext uri="{BB962C8B-B14F-4D97-AF65-F5344CB8AC3E}">
        <p14:creationId xmlns:p14="http://schemas.microsoft.com/office/powerpoint/2010/main" val="1030340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4F5CA5-FFE1-4D4C-93E7-929BF6767332}"/>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lnSpc>
                <a:spcPct val="90000"/>
              </a:lnSpc>
            </a:pPr>
            <a:r>
              <a:rPr lang="en-US" sz="4800" kern="1200">
                <a:solidFill>
                  <a:schemeClr val="bg1"/>
                </a:solidFill>
                <a:latin typeface="+mj-lt"/>
                <a:ea typeface="+mj-ea"/>
                <a:cs typeface="+mj-cs"/>
              </a:rPr>
              <a:t>References:</a:t>
            </a:r>
          </a:p>
        </p:txBody>
      </p:sp>
      <p:pic>
        <p:nvPicPr>
          <p:cNvPr id="5" name="Picture 4">
            <a:extLst>
              <a:ext uri="{FF2B5EF4-FFF2-40B4-BE49-F238E27FC236}">
                <a16:creationId xmlns:a16="http://schemas.microsoft.com/office/drawing/2014/main" id="{11F984EA-63B2-4D64-8029-D016AAE9E82D}"/>
              </a:ext>
            </a:extLst>
          </p:cNvPr>
          <p:cNvPicPr>
            <a:picLocks noChangeAspect="1"/>
          </p:cNvPicPr>
          <p:nvPr/>
        </p:nvPicPr>
        <p:blipFill>
          <a:blip r:embed="rId2"/>
          <a:stretch>
            <a:fillRect/>
          </a:stretch>
        </p:blipFill>
        <p:spPr>
          <a:xfrm>
            <a:off x="9468584" y="338445"/>
            <a:ext cx="2228427" cy="365760"/>
          </a:xfrm>
          <a:prstGeom prst="rect">
            <a:avLst/>
          </a:prstGeom>
        </p:spPr>
      </p:pic>
      <p:sp>
        <p:nvSpPr>
          <p:cNvPr id="3" name="Content Placeholder 2">
            <a:extLst>
              <a:ext uri="{FF2B5EF4-FFF2-40B4-BE49-F238E27FC236}">
                <a16:creationId xmlns:a16="http://schemas.microsoft.com/office/drawing/2014/main" id="{46E5CECD-26D4-4FA8-9EC9-0646027BF958}"/>
              </a:ext>
            </a:extLst>
          </p:cNvPr>
          <p:cNvSpPr>
            <a:spLocks noGrp="1"/>
          </p:cNvSpPr>
          <p:nvPr>
            <p:ph idx="1"/>
          </p:nvPr>
        </p:nvSpPr>
        <p:spPr>
          <a:xfrm>
            <a:off x="4177359" y="1098815"/>
            <a:ext cx="7289799" cy="5533496"/>
          </a:xfrm>
        </p:spPr>
        <p:txBody>
          <a:bodyPr vert="horz" lIns="91440" tIns="45720" rIns="91440" bIns="45720" rtlCol="0" anchor="ctr">
            <a:normAutofit lnSpcReduction="10000"/>
          </a:bodyPr>
          <a:lstStyle/>
          <a:p>
            <a:pPr marL="475488" marR="0" indent="-342900">
              <a:lnSpc>
                <a:spcPct val="90000"/>
              </a:lnSpc>
              <a:spcAft>
                <a:spcPts val="600"/>
              </a:spcAft>
              <a:buFont typeface="+mj-lt"/>
              <a:buAutoNum type="arabicPeriod"/>
            </a:pPr>
            <a:r>
              <a:rPr lang="en-US" sz="1600" dirty="0"/>
              <a:t>Health Research &amp; Educational Trust. Hospital Acquired Pressure Ulcers/Injuries (HAPU/I): April 2017. Chicago, IL: Health Research &amp; Educational Trust.</a:t>
            </a:r>
            <a:endParaRPr lang="en-US" sz="1600" b="0" i="0" u="none" strike="noStrike" baseline="0" dirty="0"/>
          </a:p>
          <a:p>
            <a:pPr marL="475488" marR="0" indent="-342900">
              <a:lnSpc>
                <a:spcPct val="90000"/>
              </a:lnSpc>
              <a:spcAft>
                <a:spcPts val="600"/>
              </a:spcAft>
              <a:buFont typeface="+mj-lt"/>
              <a:buAutoNum type="arabicPeriod"/>
            </a:pPr>
            <a:r>
              <a:rPr lang="en-US" sz="1600" b="0" i="0" u="none" strike="noStrike" baseline="0" dirty="0">
                <a:hlinkClick r:id="rId3">
                  <a:extLst>
                    <a:ext uri="{A12FA001-AC4F-418D-AE19-62706E023703}">
                      <ahyp:hlinkClr xmlns:ahyp="http://schemas.microsoft.com/office/drawing/2018/hyperlinkcolor" val="tx"/>
                    </a:ext>
                  </a:extLst>
                </a:hlinkClick>
              </a:rPr>
              <a:t>https://www.ahrq.gov/patient-safety/settings/hospital/resource/pressureinjury/workshop/guide3.html</a:t>
            </a:r>
            <a:endParaRPr lang="en-US" sz="1600" b="0" i="0" u="none" strike="noStrike" baseline="0" dirty="0"/>
          </a:p>
          <a:p>
            <a:pPr marL="475488" marR="0" indent="-342900">
              <a:lnSpc>
                <a:spcPct val="90000"/>
              </a:lnSpc>
              <a:spcAft>
                <a:spcPts val="600"/>
              </a:spcAft>
              <a:buFont typeface="+mj-lt"/>
              <a:buAutoNum type="arabicPeriod"/>
            </a:pPr>
            <a:r>
              <a:rPr lang="en-US" sz="1600" b="0" i="0" u="none" strike="noStrike" baseline="0" dirty="0">
                <a:hlinkClick r:id="rId4">
                  <a:extLst>
                    <a:ext uri="{A12FA001-AC4F-418D-AE19-62706E023703}">
                      <ahyp:hlinkClr xmlns:ahyp="http://schemas.microsoft.com/office/drawing/2018/hyperlinkcolor" val="tx"/>
                    </a:ext>
                  </a:extLst>
                </a:hlinkClick>
              </a:rPr>
              <a:t>https://npiap.com/</a:t>
            </a:r>
            <a:endParaRPr lang="en-US" sz="1600" b="0" i="0" u="none" strike="noStrike" baseline="0" dirty="0"/>
          </a:p>
          <a:p>
            <a:pPr marL="475488" marR="0" indent="-342900">
              <a:lnSpc>
                <a:spcPct val="90000"/>
              </a:lnSpc>
              <a:spcAft>
                <a:spcPts val="600"/>
              </a:spcAft>
              <a:buFont typeface="+mj-lt"/>
              <a:buAutoNum type="arabicPeriod"/>
            </a:pPr>
            <a:r>
              <a:rPr lang="en-US" sz="1600" b="0" i="0" u="none" strike="noStrike" baseline="0" dirty="0">
                <a:hlinkClick r:id="rId5">
                  <a:extLst>
                    <a:ext uri="{A12FA001-AC4F-418D-AE19-62706E023703}">
                      <ahyp:hlinkClr xmlns:ahyp="http://schemas.microsoft.com/office/drawing/2018/hyperlinkcolor" val="tx"/>
                    </a:ext>
                  </a:extLst>
                </a:hlinkClick>
              </a:rPr>
              <a:t>https://npiap.com/page/FreeMaterials</a:t>
            </a:r>
            <a:endParaRPr lang="en-US" sz="1600" b="0" i="0" u="none" strike="noStrike" baseline="0" dirty="0"/>
          </a:p>
          <a:p>
            <a:pPr marL="475488" marR="0" indent="-342900">
              <a:lnSpc>
                <a:spcPct val="90000"/>
              </a:lnSpc>
              <a:spcAft>
                <a:spcPts val="600"/>
              </a:spcAft>
              <a:buFont typeface="+mj-lt"/>
              <a:buAutoNum type="arabicPeriod"/>
            </a:pPr>
            <a:r>
              <a:rPr lang="en-US" sz="1600" b="0" i="0" u="none" strike="noStrike" baseline="0" dirty="0">
                <a:hlinkClick r:id="rId6">
                  <a:extLst>
                    <a:ext uri="{A12FA001-AC4F-418D-AE19-62706E023703}">
                      <ahyp:hlinkClr xmlns:ahyp="http://schemas.microsoft.com/office/drawing/2018/hyperlinkcolor" val="tx"/>
                    </a:ext>
                  </a:extLst>
                </a:hlinkClick>
              </a:rPr>
              <a:t>https://npiap.com/page/2019Guideline</a:t>
            </a:r>
            <a:endParaRPr lang="en-US" sz="1600" b="0" i="0" u="none" strike="noStrike" baseline="0" dirty="0"/>
          </a:p>
          <a:p>
            <a:pPr marL="475488" marR="0" indent="-342900">
              <a:lnSpc>
                <a:spcPct val="90000"/>
              </a:lnSpc>
              <a:spcAft>
                <a:spcPts val="600"/>
              </a:spcAft>
              <a:buFont typeface="+mj-lt"/>
              <a:buAutoNum type="arabicPeriod"/>
            </a:pPr>
            <a:r>
              <a:rPr lang="en-US" sz="1600" b="0" i="0" u="none" strike="noStrike" baseline="0" dirty="0"/>
              <a:t>Kirkland-</a:t>
            </a:r>
            <a:r>
              <a:rPr lang="en-US" sz="1600" b="0" i="0" u="none" strike="noStrike" baseline="0" dirty="0" err="1"/>
              <a:t>Kyhn</a:t>
            </a:r>
            <a:r>
              <a:rPr lang="en-US" sz="1600" b="0" i="0" u="none" strike="noStrike" baseline="0" dirty="0"/>
              <a:t>, </a:t>
            </a:r>
            <a:r>
              <a:rPr lang="en-US" sz="1600" b="0" i="0" u="none" strike="noStrike" baseline="0" dirty="0" err="1"/>
              <a:t>Teleten</a:t>
            </a:r>
            <a:r>
              <a:rPr lang="en-US" sz="1600" b="0" i="0" u="none" strike="noStrike" baseline="0" dirty="0"/>
              <a:t> et al. OWM, 2017;63(2):42-47, 2017.</a:t>
            </a:r>
          </a:p>
          <a:p>
            <a:pPr marL="475488" marR="0" indent="-342900">
              <a:lnSpc>
                <a:spcPct val="90000"/>
              </a:lnSpc>
              <a:spcAft>
                <a:spcPts val="600"/>
              </a:spcAft>
              <a:buFont typeface="+mj-lt"/>
              <a:buAutoNum type="arabicPeriod"/>
            </a:pPr>
            <a:r>
              <a:rPr lang="en-US" sz="1600" b="0" i="0" u="none" strike="noStrike" baseline="0" dirty="0"/>
              <a:t>Kirkland-</a:t>
            </a:r>
            <a:r>
              <a:rPr lang="en-US" sz="1600" b="0" i="0" u="none" strike="noStrike" baseline="0" dirty="0" err="1"/>
              <a:t>Kyhn</a:t>
            </a:r>
            <a:r>
              <a:rPr lang="en-US" sz="1600" b="0" i="0" u="none" strike="noStrike" baseline="0" dirty="0"/>
              <a:t>, </a:t>
            </a:r>
            <a:r>
              <a:rPr lang="en-US" sz="1600" b="0" i="0" u="none" strike="noStrike" baseline="0" dirty="0" err="1"/>
              <a:t>Teleten</a:t>
            </a:r>
            <a:r>
              <a:rPr lang="en-US" sz="1600" b="0" i="0" u="none" strike="noStrike" baseline="0" dirty="0"/>
              <a:t> et al. WMP, 2019;65(2):14-19.</a:t>
            </a:r>
          </a:p>
          <a:p>
            <a:pPr marL="475488" indent="-342900">
              <a:lnSpc>
                <a:spcPct val="90000"/>
              </a:lnSpc>
              <a:spcAft>
                <a:spcPts val="600"/>
              </a:spcAft>
              <a:buFont typeface="+mj-lt"/>
              <a:buAutoNum type="arabicPeriod"/>
            </a:pPr>
            <a:r>
              <a:rPr lang="en-US" sz="1600" dirty="0">
                <a:effectLst/>
              </a:rPr>
              <a:t>Pan Pacific Pressure Injury Alliance. (2019). Prevention and treatment of pressure ulcers/injuries: clinical practice guideline: the quick reference guideline 2019. </a:t>
            </a:r>
          </a:p>
          <a:p>
            <a:pPr marL="475488" marR="0" indent="-342900">
              <a:lnSpc>
                <a:spcPct val="90000"/>
              </a:lnSpc>
              <a:spcAft>
                <a:spcPts val="600"/>
              </a:spcAft>
              <a:buFont typeface="+mj-lt"/>
              <a:buAutoNum type="arabicPeriod"/>
            </a:pPr>
            <a:r>
              <a:rPr lang="en-US" sz="1600" b="0" dirty="0">
                <a:effectLst/>
              </a:rPr>
              <a:t>Pressure ulcer prevention: pressure, shear, friction and microclimate in context. A consensus </a:t>
            </a:r>
            <a:endParaRPr lang="en-US" sz="1600" dirty="0"/>
          </a:p>
          <a:p>
            <a:pPr marL="475488" marR="0" indent="-342900">
              <a:lnSpc>
                <a:spcPct val="90000"/>
              </a:lnSpc>
              <a:spcAft>
                <a:spcPts val="600"/>
              </a:spcAft>
              <a:buFont typeface="+mj-lt"/>
              <a:buAutoNum type="arabicPeriod"/>
            </a:pPr>
            <a:r>
              <a:rPr lang="en-US" sz="1600" dirty="0">
                <a:hlinkClick r:id="rId7">
                  <a:extLst>
                    <a:ext uri="{A12FA001-AC4F-418D-AE19-62706E023703}">
                      <ahyp:hlinkClr xmlns:ahyp="http://schemas.microsoft.com/office/drawing/2018/hyperlinkcolor" val="tx"/>
                    </a:ext>
                  </a:extLst>
                </a:hlinkClick>
              </a:rPr>
              <a:t>Preventing Pressure Ulcers in Hospitals: A Toolkit for Improving Quality of Care. (ahrq.gov)</a:t>
            </a:r>
            <a:endParaRPr lang="en-US" sz="1600" dirty="0"/>
          </a:p>
          <a:p>
            <a:pPr marL="475488" marR="0" indent="-342900">
              <a:lnSpc>
                <a:spcPct val="90000"/>
              </a:lnSpc>
              <a:spcAft>
                <a:spcPts val="600"/>
              </a:spcAft>
              <a:buFont typeface="+mj-lt"/>
              <a:buAutoNum type="arabicPeriod"/>
            </a:pPr>
            <a:r>
              <a:rPr lang="en-US" sz="1600" dirty="0"/>
              <a:t>The Joint Commission. Managing medical device-related pressure injuries. Quick Safety. Issue 43, July 2018. Oakbrook Terrace, IL: The Joint Commission</a:t>
            </a:r>
          </a:p>
          <a:p>
            <a:pPr marL="475488" marR="0" indent="-342900">
              <a:lnSpc>
                <a:spcPct val="90000"/>
              </a:lnSpc>
              <a:spcAft>
                <a:spcPts val="600"/>
              </a:spcAft>
              <a:buFont typeface="+mj-lt"/>
              <a:buAutoNum type="arabicPeriod"/>
            </a:pPr>
            <a:r>
              <a:rPr lang="en-US" sz="1600" dirty="0"/>
              <a:t>World Union of Wound Healing Societies (WUWHS). Consensus Document: Role of dressings in pressure ulcer prevention. London, UK: Wounds Int; 2016 </a:t>
            </a:r>
            <a:r>
              <a:rPr lang="en-US" sz="1600" b="0" dirty="0">
                <a:effectLst/>
              </a:rPr>
              <a:t>document. London: Wounds International (2010).</a:t>
            </a:r>
            <a:endParaRPr lang="en-US" sz="1600" b="0" u="none" strike="noStrike" baseline="0" dirty="0"/>
          </a:p>
        </p:txBody>
      </p:sp>
      <p:sp>
        <p:nvSpPr>
          <p:cNvPr id="4" name="Slide Number Placeholder 3">
            <a:extLst>
              <a:ext uri="{FF2B5EF4-FFF2-40B4-BE49-F238E27FC236}">
                <a16:creationId xmlns:a16="http://schemas.microsoft.com/office/drawing/2014/main" id="{68BAFDD2-5E20-4EF6-802D-8DAD4CB88AF0}"/>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85744422-8697-47A1-890F-CCE8AEDF872C}" type="slidenum">
              <a:rPr lang="en-US" smtClean="0">
                <a:solidFill>
                  <a:schemeClr val="tx1">
                    <a:tint val="75000"/>
                  </a:schemeClr>
                </a:solidFill>
              </a:rPr>
              <a:pPr>
                <a:spcAft>
                  <a:spcPts val="600"/>
                </a:spcAft>
              </a:pPr>
              <a:t>23</a:t>
            </a:fld>
            <a:endParaRPr lang="en-US">
              <a:solidFill>
                <a:schemeClr val="tx1">
                  <a:tint val="75000"/>
                </a:schemeClr>
              </a:solidFill>
            </a:endParaRPr>
          </a:p>
        </p:txBody>
      </p:sp>
      <p:pic>
        <p:nvPicPr>
          <p:cNvPr id="7" name="Picture 6">
            <a:extLst>
              <a:ext uri="{FF2B5EF4-FFF2-40B4-BE49-F238E27FC236}">
                <a16:creationId xmlns:a16="http://schemas.microsoft.com/office/drawing/2014/main" id="{6D230249-2C3F-4E0D-978D-20E4F98A7A47}"/>
              </a:ext>
            </a:extLst>
          </p:cNvPr>
          <p:cNvPicPr>
            <a:picLocks noChangeAspect="1"/>
          </p:cNvPicPr>
          <p:nvPr/>
        </p:nvPicPr>
        <p:blipFill>
          <a:blip r:embed="rId8"/>
          <a:stretch>
            <a:fillRect/>
          </a:stretch>
        </p:blipFill>
        <p:spPr>
          <a:xfrm>
            <a:off x="7409089" y="338445"/>
            <a:ext cx="1619250" cy="400050"/>
          </a:xfrm>
          <a:prstGeom prst="rect">
            <a:avLst/>
          </a:prstGeom>
        </p:spPr>
      </p:pic>
    </p:spTree>
    <p:extLst>
      <p:ext uri="{BB962C8B-B14F-4D97-AF65-F5344CB8AC3E}">
        <p14:creationId xmlns:p14="http://schemas.microsoft.com/office/powerpoint/2010/main" val="217587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F842AE48-B001-4ADE-8E98-DD0BB21754BF}"/>
              </a:ext>
            </a:extLst>
          </p:cNvPr>
          <p:cNvGraphicFramePr>
            <a:graphicFrameLocks noGrp="1"/>
          </p:cNvGraphicFramePr>
          <p:nvPr>
            <p:ph idx="10"/>
            <p:extLst>
              <p:ext uri="{D42A27DB-BD31-4B8C-83A1-F6EECF244321}">
                <p14:modId xmlns:p14="http://schemas.microsoft.com/office/powerpoint/2010/main" val="578716719"/>
              </p:ext>
            </p:extLst>
          </p:nvPr>
        </p:nvGraphicFramePr>
        <p:xfrm>
          <a:off x="604838" y="2017713"/>
          <a:ext cx="11137900" cy="450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F0CB39A-FA6B-4B09-A6BE-881094F15FDF}"/>
              </a:ext>
            </a:extLst>
          </p:cNvPr>
          <p:cNvSpPr>
            <a:spLocks noGrp="1"/>
          </p:cNvSpPr>
          <p:nvPr>
            <p:ph type="body" sz="quarter" idx="11"/>
          </p:nvPr>
        </p:nvSpPr>
        <p:spPr/>
        <p:txBody>
          <a:bodyPr anchor="t">
            <a:noAutofit/>
          </a:bodyPr>
          <a:lstStyle/>
          <a:p>
            <a:r>
              <a:rPr lang="en-US" sz="3200" dirty="0">
                <a:solidFill>
                  <a:srgbClr val="0070C0"/>
                </a:solidFill>
              </a:rPr>
              <a:t>Objectives:</a:t>
            </a:r>
          </a:p>
        </p:txBody>
      </p:sp>
      <p:pic>
        <p:nvPicPr>
          <p:cNvPr id="2" name="Picture 1">
            <a:extLst>
              <a:ext uri="{FF2B5EF4-FFF2-40B4-BE49-F238E27FC236}">
                <a16:creationId xmlns:a16="http://schemas.microsoft.com/office/drawing/2014/main" id="{EFBFCC2A-93B9-48C2-B806-0135BDE56133}"/>
              </a:ext>
            </a:extLst>
          </p:cNvPr>
          <p:cNvPicPr>
            <a:picLocks noChangeAspect="1"/>
          </p:cNvPicPr>
          <p:nvPr/>
        </p:nvPicPr>
        <p:blipFill>
          <a:blip r:embed="rId8"/>
          <a:stretch>
            <a:fillRect/>
          </a:stretch>
        </p:blipFill>
        <p:spPr>
          <a:xfrm>
            <a:off x="10006644" y="1288569"/>
            <a:ext cx="2005758" cy="329213"/>
          </a:xfrm>
          <a:prstGeom prst="rect">
            <a:avLst/>
          </a:prstGeom>
        </p:spPr>
      </p:pic>
    </p:spTree>
    <p:extLst>
      <p:ext uri="{BB962C8B-B14F-4D97-AF65-F5344CB8AC3E}">
        <p14:creationId xmlns:p14="http://schemas.microsoft.com/office/powerpoint/2010/main" val="293499728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FFB550EF-2CEB-4C84-8F1F-6BB0B194F9AB}"/>
              </a:ext>
            </a:extLst>
          </p:cNvPr>
          <p:cNvPicPr>
            <a:picLocks noGrp="1" noChangeAspect="1"/>
          </p:cNvPicPr>
          <p:nvPr>
            <p:ph idx="10"/>
          </p:nvPr>
        </p:nvPicPr>
        <p:blipFill>
          <a:blip r:embed="rId2"/>
          <a:stretch>
            <a:fillRect/>
          </a:stretch>
        </p:blipFill>
        <p:spPr>
          <a:xfrm>
            <a:off x="1978969" y="1578481"/>
            <a:ext cx="7758638" cy="4663440"/>
          </a:xfrm>
          <a:prstGeom prst="rect">
            <a:avLst/>
          </a:prstGeom>
        </p:spPr>
      </p:pic>
      <p:sp>
        <p:nvSpPr>
          <p:cNvPr id="3" name="Text Placeholder 2">
            <a:extLst>
              <a:ext uri="{FF2B5EF4-FFF2-40B4-BE49-F238E27FC236}">
                <a16:creationId xmlns:a16="http://schemas.microsoft.com/office/drawing/2014/main" id="{5C7304A2-1624-4436-9CA5-35571C12C070}"/>
              </a:ext>
            </a:extLst>
          </p:cNvPr>
          <p:cNvSpPr>
            <a:spLocks noGrp="1"/>
          </p:cNvSpPr>
          <p:nvPr>
            <p:ph type="body" sz="quarter" idx="11"/>
          </p:nvPr>
        </p:nvSpPr>
        <p:spPr>
          <a:xfrm>
            <a:off x="603836" y="1315999"/>
            <a:ext cx="11139529" cy="470070"/>
          </a:xfrm>
        </p:spPr>
        <p:txBody>
          <a:bodyPr/>
          <a:lstStyle/>
          <a:p>
            <a:r>
              <a:rPr lang="en-US" sz="3200" dirty="0">
                <a:solidFill>
                  <a:srgbClr val="0070C0"/>
                </a:solidFill>
              </a:rPr>
              <a:t>Data:</a:t>
            </a:r>
          </a:p>
        </p:txBody>
      </p:sp>
      <p:sp>
        <p:nvSpPr>
          <p:cNvPr id="10" name="TextBox 9">
            <a:extLst>
              <a:ext uri="{FF2B5EF4-FFF2-40B4-BE49-F238E27FC236}">
                <a16:creationId xmlns:a16="http://schemas.microsoft.com/office/drawing/2014/main" id="{42628C7F-4D9C-4944-8C7C-514F42FD0E6B}"/>
              </a:ext>
            </a:extLst>
          </p:cNvPr>
          <p:cNvSpPr txBox="1"/>
          <p:nvPr/>
        </p:nvSpPr>
        <p:spPr>
          <a:xfrm>
            <a:off x="4143375" y="6175189"/>
            <a:ext cx="8048625" cy="369332"/>
          </a:xfrm>
          <a:prstGeom prst="rect">
            <a:avLst/>
          </a:prstGeom>
          <a:noFill/>
        </p:spPr>
        <p:txBody>
          <a:bodyPr wrap="square" rtlCol="0">
            <a:spAutoFit/>
          </a:bodyPr>
          <a:lstStyle/>
          <a:p>
            <a:r>
              <a:rPr lang="en-US" i="1" dirty="0">
                <a:solidFill>
                  <a:schemeClr val="bg1">
                    <a:lumMod val="65000"/>
                  </a:schemeClr>
                </a:solidFill>
              </a:rPr>
              <a:t>https://insights.wsha.org/#/views/QualityReport/QualityDashboard?:iid=1</a:t>
            </a:r>
          </a:p>
        </p:txBody>
      </p:sp>
      <p:pic>
        <p:nvPicPr>
          <p:cNvPr id="2" name="Picture 1">
            <a:extLst>
              <a:ext uri="{FF2B5EF4-FFF2-40B4-BE49-F238E27FC236}">
                <a16:creationId xmlns:a16="http://schemas.microsoft.com/office/drawing/2014/main" id="{07CFBCF2-22E3-4162-8EE2-3E149D419429}"/>
              </a:ext>
            </a:extLst>
          </p:cNvPr>
          <p:cNvPicPr>
            <a:picLocks noChangeAspect="1"/>
          </p:cNvPicPr>
          <p:nvPr/>
        </p:nvPicPr>
        <p:blipFill>
          <a:blip r:embed="rId3"/>
          <a:stretch>
            <a:fillRect/>
          </a:stretch>
        </p:blipFill>
        <p:spPr>
          <a:xfrm>
            <a:off x="9929526" y="1315999"/>
            <a:ext cx="2005758" cy="329213"/>
          </a:xfrm>
          <a:prstGeom prst="rect">
            <a:avLst/>
          </a:prstGeom>
        </p:spPr>
      </p:pic>
    </p:spTree>
    <p:extLst>
      <p:ext uri="{BB962C8B-B14F-4D97-AF65-F5344CB8AC3E}">
        <p14:creationId xmlns:p14="http://schemas.microsoft.com/office/powerpoint/2010/main" val="169777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7304A2-1624-4436-9CA5-35571C12C070}"/>
              </a:ext>
            </a:extLst>
          </p:cNvPr>
          <p:cNvSpPr>
            <a:spLocks noGrp="1"/>
          </p:cNvSpPr>
          <p:nvPr>
            <p:ph type="body" sz="quarter" idx="11"/>
          </p:nvPr>
        </p:nvSpPr>
        <p:spPr>
          <a:xfrm>
            <a:off x="603836" y="1315999"/>
            <a:ext cx="11139529" cy="470070"/>
          </a:xfrm>
        </p:spPr>
        <p:txBody>
          <a:bodyPr/>
          <a:lstStyle/>
          <a:p>
            <a:r>
              <a:rPr lang="en-US" sz="3200" dirty="0">
                <a:solidFill>
                  <a:srgbClr val="0070C0"/>
                </a:solidFill>
              </a:rPr>
              <a:t>Data:</a:t>
            </a:r>
          </a:p>
        </p:txBody>
      </p:sp>
      <p:sp>
        <p:nvSpPr>
          <p:cNvPr id="10" name="TextBox 9">
            <a:extLst>
              <a:ext uri="{FF2B5EF4-FFF2-40B4-BE49-F238E27FC236}">
                <a16:creationId xmlns:a16="http://schemas.microsoft.com/office/drawing/2014/main" id="{42628C7F-4D9C-4944-8C7C-514F42FD0E6B}"/>
              </a:ext>
            </a:extLst>
          </p:cNvPr>
          <p:cNvSpPr txBox="1"/>
          <p:nvPr/>
        </p:nvSpPr>
        <p:spPr>
          <a:xfrm>
            <a:off x="4307662" y="6032517"/>
            <a:ext cx="8048625" cy="369332"/>
          </a:xfrm>
          <a:prstGeom prst="rect">
            <a:avLst/>
          </a:prstGeom>
          <a:noFill/>
        </p:spPr>
        <p:txBody>
          <a:bodyPr wrap="square" rtlCol="0">
            <a:spAutoFit/>
          </a:bodyPr>
          <a:lstStyle/>
          <a:p>
            <a:r>
              <a:rPr lang="en-US" i="1" dirty="0">
                <a:solidFill>
                  <a:schemeClr val="bg1">
                    <a:lumMod val="65000"/>
                  </a:schemeClr>
                </a:solidFill>
              </a:rPr>
              <a:t>https://insights.wsha.org/#/views/QualityReport/QualityDashboard?:iid=1</a:t>
            </a:r>
          </a:p>
        </p:txBody>
      </p:sp>
      <p:pic>
        <p:nvPicPr>
          <p:cNvPr id="2" name="Picture 1">
            <a:extLst>
              <a:ext uri="{FF2B5EF4-FFF2-40B4-BE49-F238E27FC236}">
                <a16:creationId xmlns:a16="http://schemas.microsoft.com/office/drawing/2014/main" id="{07CFBCF2-22E3-4162-8EE2-3E149D419429}"/>
              </a:ext>
            </a:extLst>
          </p:cNvPr>
          <p:cNvPicPr>
            <a:picLocks noChangeAspect="1"/>
          </p:cNvPicPr>
          <p:nvPr/>
        </p:nvPicPr>
        <p:blipFill>
          <a:blip r:embed="rId2"/>
          <a:stretch>
            <a:fillRect/>
          </a:stretch>
        </p:blipFill>
        <p:spPr>
          <a:xfrm>
            <a:off x="9929526" y="1315999"/>
            <a:ext cx="2005758" cy="329213"/>
          </a:xfrm>
          <a:prstGeom prst="rect">
            <a:avLst/>
          </a:prstGeom>
        </p:spPr>
      </p:pic>
      <p:pic>
        <p:nvPicPr>
          <p:cNvPr id="6" name="Picture 5">
            <a:extLst>
              <a:ext uri="{FF2B5EF4-FFF2-40B4-BE49-F238E27FC236}">
                <a16:creationId xmlns:a16="http://schemas.microsoft.com/office/drawing/2014/main" id="{B918E861-0FD5-4DD1-A7B5-E8B0A2D489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19706" y="2662060"/>
            <a:ext cx="4224536" cy="2674625"/>
          </a:xfrm>
          <a:prstGeom prst="rect">
            <a:avLst/>
          </a:prstGeom>
        </p:spPr>
      </p:pic>
      <p:sp>
        <p:nvSpPr>
          <p:cNvPr id="4" name="TextBox 3">
            <a:extLst>
              <a:ext uri="{FF2B5EF4-FFF2-40B4-BE49-F238E27FC236}">
                <a16:creationId xmlns:a16="http://schemas.microsoft.com/office/drawing/2014/main" id="{B635DA05-0894-42F0-9521-EFC49E69179F}"/>
              </a:ext>
            </a:extLst>
          </p:cNvPr>
          <p:cNvSpPr txBox="1"/>
          <p:nvPr/>
        </p:nvSpPr>
        <p:spPr>
          <a:xfrm>
            <a:off x="452582" y="2090172"/>
            <a:ext cx="8608290" cy="2677656"/>
          </a:xfrm>
          <a:prstGeom prst="rect">
            <a:avLst/>
          </a:prstGeom>
          <a:noFill/>
        </p:spPr>
        <p:txBody>
          <a:bodyPr wrap="square" rtlCol="0">
            <a:spAutoFit/>
          </a:bodyPr>
          <a:lstStyle/>
          <a:p>
            <a:pPr algn="ctr"/>
            <a:r>
              <a:rPr lang="en-US" sz="2800" dirty="0"/>
              <a:t>Dec. 2019-Nov. 2020 all hospital average: </a:t>
            </a:r>
            <a:r>
              <a:rPr lang="en-US" sz="2800" b="1" dirty="0">
                <a:solidFill>
                  <a:schemeClr val="accent4"/>
                </a:solidFill>
              </a:rPr>
              <a:t>0.53</a:t>
            </a:r>
          </a:p>
          <a:p>
            <a:pPr algn="ctr"/>
            <a:r>
              <a:rPr lang="en-US" sz="2800" dirty="0"/>
              <a:t>Mar. 2020-Feb. 2021 all hospital average: </a:t>
            </a:r>
            <a:r>
              <a:rPr lang="en-US" sz="2800" b="1" dirty="0">
                <a:solidFill>
                  <a:srgbClr val="C00000"/>
                </a:solidFill>
              </a:rPr>
              <a:t>0.81</a:t>
            </a:r>
          </a:p>
          <a:p>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pPr algn="ctr"/>
            <a:r>
              <a:rPr lang="en-US" sz="2800" b="1" dirty="0">
                <a:solidFill>
                  <a:srgbClr val="C00000"/>
                </a:solidFill>
              </a:rPr>
              <a:t>This is a 52.8% increase in reported HAPI</a:t>
            </a:r>
          </a:p>
        </p:txBody>
      </p:sp>
    </p:spTree>
    <p:extLst>
      <p:ext uri="{BB962C8B-B14F-4D97-AF65-F5344CB8AC3E}">
        <p14:creationId xmlns:p14="http://schemas.microsoft.com/office/powerpoint/2010/main" val="1762150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
            <a:extLst>
              <a:ext uri="{FF2B5EF4-FFF2-40B4-BE49-F238E27FC236}">
                <a16:creationId xmlns:a16="http://schemas.microsoft.com/office/drawing/2014/main" id="{E1449C28-64D4-4BE0-BBBD-1A7F9926F0EF}"/>
              </a:ext>
            </a:extLst>
          </p:cNvPr>
          <p:cNvGraphicFramePr/>
          <p:nvPr>
            <p:extLst>
              <p:ext uri="{D42A27DB-BD31-4B8C-83A1-F6EECF244321}">
                <p14:modId xmlns:p14="http://schemas.microsoft.com/office/powerpoint/2010/main" val="4133706276"/>
              </p:ext>
            </p:extLst>
          </p:nvPr>
        </p:nvGraphicFramePr>
        <p:xfrm>
          <a:off x="440674" y="1970315"/>
          <a:ext cx="11043755" cy="4713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4A2253CB-026C-43A8-A0B0-2F744905C161}"/>
              </a:ext>
            </a:extLst>
          </p:cNvPr>
          <p:cNvSpPr>
            <a:spLocks noGrp="1"/>
          </p:cNvSpPr>
          <p:nvPr>
            <p:ph type="body" sz="quarter" idx="11"/>
          </p:nvPr>
        </p:nvSpPr>
        <p:spPr>
          <a:xfrm>
            <a:off x="440674" y="1215941"/>
            <a:ext cx="11302689" cy="578107"/>
          </a:xfrm>
        </p:spPr>
        <p:txBody>
          <a:bodyPr anchor="t">
            <a:noAutofit/>
          </a:bodyPr>
          <a:lstStyle/>
          <a:p>
            <a:r>
              <a:rPr lang="en-US" sz="3200" dirty="0">
                <a:solidFill>
                  <a:srgbClr val="0070C0"/>
                </a:solidFill>
              </a:rPr>
              <a:t>Best Practices to Incorporate Into Your Facility</a:t>
            </a:r>
          </a:p>
        </p:txBody>
      </p:sp>
      <p:pic>
        <p:nvPicPr>
          <p:cNvPr id="4" name="Picture 3">
            <a:extLst>
              <a:ext uri="{FF2B5EF4-FFF2-40B4-BE49-F238E27FC236}">
                <a16:creationId xmlns:a16="http://schemas.microsoft.com/office/drawing/2014/main" id="{27A5F293-0461-45BC-B314-FDA98D09D260}"/>
              </a:ext>
            </a:extLst>
          </p:cNvPr>
          <p:cNvPicPr>
            <a:picLocks noChangeAspect="1"/>
          </p:cNvPicPr>
          <p:nvPr/>
        </p:nvPicPr>
        <p:blipFill>
          <a:blip r:embed="rId8"/>
          <a:stretch>
            <a:fillRect/>
          </a:stretch>
        </p:blipFill>
        <p:spPr>
          <a:xfrm>
            <a:off x="9951559" y="1288569"/>
            <a:ext cx="2005758" cy="329213"/>
          </a:xfrm>
          <a:prstGeom prst="rect">
            <a:avLst/>
          </a:prstGeom>
        </p:spPr>
      </p:pic>
    </p:spTree>
    <p:extLst>
      <p:ext uri="{BB962C8B-B14F-4D97-AF65-F5344CB8AC3E}">
        <p14:creationId xmlns:p14="http://schemas.microsoft.com/office/powerpoint/2010/main" val="90361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A720E8-5E7B-4A2C-965A-971125B25CB5}"/>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1398906" y="2017713"/>
            <a:ext cx="9549763" cy="450056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EB0CCE8-2FC1-4BB3-B196-28A79BF46F84}"/>
              </a:ext>
            </a:extLst>
          </p:cNvPr>
          <p:cNvSpPr>
            <a:spLocks noGrp="1"/>
          </p:cNvSpPr>
          <p:nvPr>
            <p:ph type="body" sz="quarter" idx="11"/>
          </p:nvPr>
        </p:nvSpPr>
        <p:spPr>
          <a:xfrm>
            <a:off x="604022" y="1547643"/>
            <a:ext cx="11139529" cy="470070"/>
          </a:xfrm>
        </p:spPr>
        <p:txBody>
          <a:bodyPr/>
          <a:lstStyle/>
          <a:p>
            <a:r>
              <a:rPr lang="en-US" sz="2800" dirty="0">
                <a:solidFill>
                  <a:srgbClr val="0070C0"/>
                </a:solidFill>
              </a:rPr>
              <a:t>Risk factors to consider:</a:t>
            </a:r>
          </a:p>
          <a:p>
            <a:endParaRPr lang="en-US" dirty="0"/>
          </a:p>
        </p:txBody>
      </p:sp>
      <p:pic>
        <p:nvPicPr>
          <p:cNvPr id="5" name="Picture 4">
            <a:extLst>
              <a:ext uri="{FF2B5EF4-FFF2-40B4-BE49-F238E27FC236}">
                <a16:creationId xmlns:a16="http://schemas.microsoft.com/office/drawing/2014/main" id="{67F62863-5257-4712-9E3F-E96D0B599483}"/>
              </a:ext>
            </a:extLst>
          </p:cNvPr>
          <p:cNvPicPr>
            <a:picLocks noChangeAspect="1"/>
          </p:cNvPicPr>
          <p:nvPr/>
        </p:nvPicPr>
        <p:blipFill>
          <a:blip r:embed="rId3"/>
          <a:stretch>
            <a:fillRect/>
          </a:stretch>
        </p:blipFill>
        <p:spPr>
          <a:xfrm>
            <a:off x="10006644" y="1324374"/>
            <a:ext cx="2005758" cy="329213"/>
          </a:xfrm>
          <a:prstGeom prst="rect">
            <a:avLst/>
          </a:prstGeom>
        </p:spPr>
      </p:pic>
    </p:spTree>
    <p:extLst>
      <p:ext uri="{BB962C8B-B14F-4D97-AF65-F5344CB8AC3E}">
        <p14:creationId xmlns:p14="http://schemas.microsoft.com/office/powerpoint/2010/main" val="146331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472342-8E19-4743-9ACE-E7DBB18D24CC}"/>
              </a:ext>
            </a:extLst>
          </p:cNvPr>
          <p:cNvSpPr>
            <a:spLocks noGrp="1"/>
          </p:cNvSpPr>
          <p:nvPr>
            <p:ph idx="10"/>
          </p:nvPr>
        </p:nvSpPr>
        <p:spPr>
          <a:xfrm>
            <a:off x="605235" y="1822216"/>
            <a:ext cx="10982930" cy="4500880"/>
          </a:xfrm>
        </p:spPr>
        <p:txBody>
          <a:bodyPr>
            <a:normAutofit lnSpcReduction="10000"/>
          </a:bodyPr>
          <a:lstStyle/>
          <a:p>
            <a:r>
              <a:rPr lang="en-US" dirty="0">
                <a:solidFill>
                  <a:srgbClr val="002060"/>
                </a:solidFill>
              </a:rPr>
              <a:t>Intrinsic</a:t>
            </a:r>
          </a:p>
          <a:p>
            <a:pPr marL="342900" indent="-342900">
              <a:buFont typeface="Arial" panose="020B0604020202020204" pitchFamily="34" charset="0"/>
              <a:buChar char="•"/>
            </a:pPr>
            <a:r>
              <a:rPr lang="en-US" dirty="0">
                <a:solidFill>
                  <a:srgbClr val="002060"/>
                </a:solidFill>
              </a:rPr>
              <a:t>General Health </a:t>
            </a:r>
            <a:r>
              <a:rPr lang="en-US" b="0" dirty="0">
                <a:solidFill>
                  <a:srgbClr val="002060"/>
                </a:solidFill>
              </a:rPr>
              <a:t>(i.e., hx of DM which ↑ risk of PI)</a:t>
            </a:r>
          </a:p>
          <a:p>
            <a:pPr marL="342900" indent="-342900">
              <a:buFont typeface="Arial" panose="020B0604020202020204" pitchFamily="34" charset="0"/>
              <a:buChar char="•"/>
            </a:pPr>
            <a:r>
              <a:rPr lang="en-US" dirty="0">
                <a:solidFill>
                  <a:srgbClr val="002060"/>
                </a:solidFill>
              </a:rPr>
              <a:t>Mobility </a:t>
            </a:r>
            <a:r>
              <a:rPr lang="en-US" b="0" dirty="0">
                <a:solidFill>
                  <a:srgbClr val="002060"/>
                </a:solidFill>
              </a:rPr>
              <a:t>of patient (any decreased mobility impacting ability to move vulnerable 		tissues)</a:t>
            </a:r>
          </a:p>
          <a:p>
            <a:pPr marL="342900" indent="-342900">
              <a:buFont typeface="Arial" panose="020B0604020202020204" pitchFamily="34" charset="0"/>
              <a:buChar char="•"/>
            </a:pPr>
            <a:r>
              <a:rPr lang="en-US" dirty="0">
                <a:solidFill>
                  <a:srgbClr val="002060"/>
                </a:solidFill>
              </a:rPr>
              <a:t>Nutrition</a:t>
            </a:r>
            <a:r>
              <a:rPr lang="en-US" b="0" dirty="0">
                <a:solidFill>
                  <a:srgbClr val="002060"/>
                </a:solidFill>
              </a:rPr>
              <a:t> status (may have multiple effects such as impaired tissue healing or ↑ risk 		</a:t>
            </a:r>
            <a:r>
              <a:rPr lang="en-US" b="0">
                <a:solidFill>
                  <a:srgbClr val="002060"/>
                </a:solidFill>
              </a:rPr>
              <a:t>to breakdown</a:t>
            </a:r>
            <a:r>
              <a:rPr lang="en-US" b="0" dirty="0">
                <a:solidFill>
                  <a:srgbClr val="002060"/>
                </a:solidFill>
              </a:rPr>
              <a:t>)</a:t>
            </a:r>
          </a:p>
          <a:p>
            <a:pPr marL="342900" indent="-342900">
              <a:buFont typeface="Arial" panose="020B0604020202020204" pitchFamily="34" charset="0"/>
              <a:buChar char="•"/>
            </a:pPr>
            <a:r>
              <a:rPr lang="en-US" dirty="0">
                <a:solidFill>
                  <a:srgbClr val="002060"/>
                </a:solidFill>
              </a:rPr>
              <a:t>Skin Moisture</a:t>
            </a:r>
          </a:p>
          <a:p>
            <a:pPr marL="342900" indent="-342900">
              <a:buFont typeface="Arial" panose="020B0604020202020204" pitchFamily="34" charset="0"/>
              <a:buChar char="•"/>
            </a:pPr>
            <a:r>
              <a:rPr lang="en-US" dirty="0">
                <a:solidFill>
                  <a:srgbClr val="002060"/>
                </a:solidFill>
              </a:rPr>
              <a:t>Age</a:t>
            </a:r>
          </a:p>
          <a:p>
            <a:pPr marL="342900" indent="-342900">
              <a:buFont typeface="Arial" panose="020B0604020202020204" pitchFamily="34" charset="0"/>
              <a:buChar char="•"/>
            </a:pPr>
            <a:r>
              <a:rPr lang="en-US" dirty="0">
                <a:solidFill>
                  <a:srgbClr val="002060"/>
                </a:solidFill>
              </a:rPr>
              <a:t>History of previous PI </a:t>
            </a:r>
            <a:r>
              <a:rPr lang="en-US" b="0" dirty="0">
                <a:solidFill>
                  <a:srgbClr val="002060"/>
                </a:solidFill>
              </a:rPr>
              <a:t>(scar tissue may only be up to 80% as strong as original tissue)</a:t>
            </a:r>
          </a:p>
          <a:p>
            <a:pPr marL="342900" indent="-342900">
              <a:buFont typeface="Arial" panose="020B0604020202020204" pitchFamily="34" charset="0"/>
              <a:buChar char="•"/>
            </a:pPr>
            <a:r>
              <a:rPr lang="en-US" dirty="0">
                <a:solidFill>
                  <a:srgbClr val="002060"/>
                </a:solidFill>
              </a:rPr>
              <a:t>History of drug use </a:t>
            </a:r>
            <a:r>
              <a:rPr lang="en-US" b="0" dirty="0">
                <a:solidFill>
                  <a:srgbClr val="002060"/>
                </a:solidFill>
              </a:rPr>
              <a:t>(ex. Steroids may impact tissue integrity)</a:t>
            </a:r>
          </a:p>
          <a:p>
            <a:pPr marL="342900" indent="-342900">
              <a:buFont typeface="Arial" panose="020B0604020202020204" pitchFamily="34" charset="0"/>
              <a:buChar char="•"/>
            </a:pPr>
            <a:r>
              <a:rPr lang="en-US" dirty="0">
                <a:solidFill>
                  <a:srgbClr val="002060"/>
                </a:solidFill>
              </a:rPr>
              <a:t>Vascular perfusion </a:t>
            </a:r>
            <a:r>
              <a:rPr lang="en-US" b="0" dirty="0">
                <a:solidFill>
                  <a:srgbClr val="002060"/>
                </a:solidFill>
              </a:rPr>
              <a:t>status</a:t>
            </a:r>
            <a:endParaRPr lang="en-US" dirty="0">
              <a:solidFill>
                <a:srgbClr val="002060"/>
              </a:solidFill>
            </a:endParaRPr>
          </a:p>
        </p:txBody>
      </p:sp>
      <p:sp>
        <p:nvSpPr>
          <p:cNvPr id="3" name="Text Placeholder 2">
            <a:extLst>
              <a:ext uri="{FF2B5EF4-FFF2-40B4-BE49-F238E27FC236}">
                <a16:creationId xmlns:a16="http://schemas.microsoft.com/office/drawing/2014/main" id="{7D57EA60-5E81-4932-9C02-1F61ED2BBA74}"/>
              </a:ext>
            </a:extLst>
          </p:cNvPr>
          <p:cNvSpPr>
            <a:spLocks noGrp="1"/>
          </p:cNvSpPr>
          <p:nvPr>
            <p:ph type="body" sz="quarter" idx="11"/>
          </p:nvPr>
        </p:nvSpPr>
        <p:spPr>
          <a:xfrm>
            <a:off x="605235" y="1218581"/>
            <a:ext cx="11139529" cy="470070"/>
          </a:xfrm>
        </p:spPr>
        <p:txBody>
          <a:bodyPr/>
          <a:lstStyle/>
          <a:p>
            <a:r>
              <a:rPr lang="en-US" sz="3200" dirty="0">
                <a:solidFill>
                  <a:srgbClr val="0070C0"/>
                </a:solidFill>
              </a:rPr>
              <a:t>Risk factors to consider:</a:t>
            </a:r>
          </a:p>
        </p:txBody>
      </p:sp>
      <p:pic>
        <p:nvPicPr>
          <p:cNvPr id="5" name="Picture 4">
            <a:extLst>
              <a:ext uri="{FF2B5EF4-FFF2-40B4-BE49-F238E27FC236}">
                <a16:creationId xmlns:a16="http://schemas.microsoft.com/office/drawing/2014/main" id="{7557491F-DD93-46A1-86CF-2844ADEEC1D2}"/>
              </a:ext>
            </a:extLst>
          </p:cNvPr>
          <p:cNvPicPr>
            <a:picLocks noChangeAspect="1"/>
          </p:cNvPicPr>
          <p:nvPr/>
        </p:nvPicPr>
        <p:blipFill>
          <a:blip r:embed="rId2"/>
          <a:stretch>
            <a:fillRect/>
          </a:stretch>
        </p:blipFill>
        <p:spPr>
          <a:xfrm>
            <a:off x="10006644" y="1324374"/>
            <a:ext cx="2005758" cy="329213"/>
          </a:xfrm>
          <a:prstGeom prst="rect">
            <a:avLst/>
          </a:prstGeom>
        </p:spPr>
      </p:pic>
    </p:spTree>
    <p:extLst>
      <p:ext uri="{BB962C8B-B14F-4D97-AF65-F5344CB8AC3E}">
        <p14:creationId xmlns:p14="http://schemas.microsoft.com/office/powerpoint/2010/main" val="416938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B9B5BEC3-55FB-4FF7-9192-09959E3A2A35}"/>
              </a:ext>
            </a:extLst>
          </p:cNvPr>
          <p:cNvGraphicFramePr>
            <a:graphicFrameLocks noGrp="1"/>
          </p:cNvGraphicFramePr>
          <p:nvPr>
            <p:ph idx="10"/>
            <p:extLst>
              <p:ext uri="{D42A27DB-BD31-4B8C-83A1-F6EECF244321}">
                <p14:modId xmlns:p14="http://schemas.microsoft.com/office/powerpoint/2010/main" val="2936622100"/>
              </p:ext>
            </p:extLst>
          </p:nvPr>
        </p:nvGraphicFramePr>
        <p:xfrm>
          <a:off x="605652" y="1719472"/>
          <a:ext cx="11137900" cy="4953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D9915A3A-21C7-41D5-8EF8-22871476196C}"/>
              </a:ext>
            </a:extLst>
          </p:cNvPr>
          <p:cNvSpPr>
            <a:spLocks noGrp="1"/>
          </p:cNvSpPr>
          <p:nvPr>
            <p:ph type="body" sz="quarter" idx="11"/>
          </p:nvPr>
        </p:nvSpPr>
        <p:spPr>
          <a:xfrm>
            <a:off x="604023" y="1249402"/>
            <a:ext cx="11139529" cy="470070"/>
          </a:xfrm>
        </p:spPr>
        <p:txBody>
          <a:bodyPr/>
          <a:lstStyle/>
          <a:p>
            <a:r>
              <a:rPr lang="en-US" sz="2800" dirty="0">
                <a:solidFill>
                  <a:srgbClr val="0070C0"/>
                </a:solidFill>
              </a:rPr>
              <a:t>Risk factors to consider:</a:t>
            </a:r>
          </a:p>
          <a:p>
            <a:endParaRPr lang="en-US" dirty="0"/>
          </a:p>
        </p:txBody>
      </p:sp>
      <p:pic>
        <p:nvPicPr>
          <p:cNvPr id="9" name="Picture 8">
            <a:extLst>
              <a:ext uri="{FF2B5EF4-FFF2-40B4-BE49-F238E27FC236}">
                <a16:creationId xmlns:a16="http://schemas.microsoft.com/office/drawing/2014/main" id="{290D5471-E91A-4CD9-A4CE-DB047F18F964}"/>
              </a:ext>
            </a:extLst>
          </p:cNvPr>
          <p:cNvPicPr>
            <a:picLocks noChangeAspect="1"/>
          </p:cNvPicPr>
          <p:nvPr/>
        </p:nvPicPr>
        <p:blipFill>
          <a:blip r:embed="rId7"/>
          <a:stretch>
            <a:fillRect/>
          </a:stretch>
        </p:blipFill>
        <p:spPr>
          <a:xfrm>
            <a:off x="10006644" y="1324374"/>
            <a:ext cx="2005758" cy="329213"/>
          </a:xfrm>
          <a:prstGeom prst="rect">
            <a:avLst/>
          </a:prstGeom>
        </p:spPr>
      </p:pic>
    </p:spTree>
    <p:extLst>
      <p:ext uri="{BB962C8B-B14F-4D97-AF65-F5344CB8AC3E}">
        <p14:creationId xmlns:p14="http://schemas.microsoft.com/office/powerpoint/2010/main" val="2343717313"/>
      </p:ext>
    </p:extLst>
  </p:cSld>
  <p:clrMapOvr>
    <a:masterClrMapping/>
  </p:clrMapOvr>
</p:sld>
</file>

<file path=ppt/theme/theme1.xml><?xml version="1.0" encoding="utf-8"?>
<a:theme xmlns:a="http://schemas.openxmlformats.org/drawingml/2006/main" name="Content - Blue bann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HA PowerPoint TemplateAugust 2014" id="{BC6DEEC7-3C1F-434A-9193-1A4FF9DE1089}" vid="{9B221BC5-CC50-4288-8222-775D584EA0EC}"/>
    </a:ext>
  </a:extLst>
</a:theme>
</file>

<file path=ppt/theme/theme2.xml><?xml version="1.0" encoding="utf-8"?>
<a:theme xmlns:a="http://schemas.openxmlformats.org/drawingml/2006/main" name="1_Content - Blue bann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HA PowerPoint TemplateAugust 2014" id="{BC6DEEC7-3C1F-434A-9193-1A4FF9DE1089}" vid="{9B221BC5-CC50-4288-8222-775D584EA0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2020BCF1A1CE469CB6A6FD69390432" ma:contentTypeVersion="13" ma:contentTypeDescription="Create a new document." ma:contentTypeScope="" ma:versionID="34f4896a5e5d244ea2e2b526869103f9">
  <xsd:schema xmlns:xsd="http://www.w3.org/2001/XMLSchema" xmlns:xs="http://www.w3.org/2001/XMLSchema" xmlns:p="http://schemas.microsoft.com/office/2006/metadata/properties" xmlns:ns3="edf55f2e-885e-4887-97a4-05525a636a25" xmlns:ns4="40e13a42-695d-4d93-9ce2-dcac070fb2c4" targetNamespace="http://schemas.microsoft.com/office/2006/metadata/properties" ma:root="true" ma:fieldsID="22d23eb199d3091aa6f8481fedd4a577" ns3:_="" ns4:_="">
    <xsd:import namespace="edf55f2e-885e-4887-97a4-05525a636a25"/>
    <xsd:import namespace="40e13a42-695d-4d93-9ce2-dcac070fb2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f55f2e-885e-4887-97a4-05525a636a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13a42-695d-4d93-9ce2-dcac070fb2c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8AB7E4-79AF-40B0-B2FF-9E42617B1A64}">
  <ds:schemaRefs>
    <ds:schemaRef ds:uri="http://schemas.microsoft.com/sharepoint/v3/contenttype/forms"/>
  </ds:schemaRefs>
</ds:datastoreItem>
</file>

<file path=customXml/itemProps2.xml><?xml version="1.0" encoding="utf-8"?>
<ds:datastoreItem xmlns:ds="http://schemas.openxmlformats.org/officeDocument/2006/customXml" ds:itemID="{164B254F-8DBC-40E5-9703-8E5519AEC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f55f2e-885e-4887-97a4-05525a636a25"/>
    <ds:schemaRef ds:uri="40e13a42-695d-4d93-9ce2-dcac070fb2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858337-DD58-404F-9E38-57EEB6507D7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TotalTime>
  <Words>1971</Words>
  <Application>Microsoft Office PowerPoint</Application>
  <PresentationFormat>Widescreen</PresentationFormat>
  <Paragraphs>215</Paragraphs>
  <Slides>23</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Arial Narrow</vt:lpstr>
      <vt:lpstr>Calibri</vt:lpstr>
      <vt:lpstr>Calibri Light</vt:lpstr>
      <vt:lpstr>Lucida Grande</vt:lpstr>
      <vt:lpstr>Times New Roman</vt:lpstr>
      <vt:lpstr>Content - Blue banner</vt:lpstr>
      <vt:lpstr>1_Content - Blue banner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vulnerable 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Bedside Report:</vt:lpstr>
      <vt:lpstr>PowerPoint Presentation</vt:lpstr>
      <vt:lpstr>Key Points to Remember!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Anderson</dc:creator>
  <cp:lastModifiedBy>Melina Ovchiyan</cp:lastModifiedBy>
  <cp:revision>2</cp:revision>
  <dcterms:created xsi:type="dcterms:W3CDTF">2021-07-22T19:18:25Z</dcterms:created>
  <dcterms:modified xsi:type="dcterms:W3CDTF">2021-07-24T04:50:27Z</dcterms:modified>
</cp:coreProperties>
</file>