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4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701" r:id="rId5"/>
    <p:sldMasterId id="2147483704" r:id="rId6"/>
    <p:sldMasterId id="2147483726" r:id="rId7"/>
    <p:sldMasterId id="2147483747" r:id="rId8"/>
  </p:sldMasterIdLst>
  <p:notesMasterIdLst>
    <p:notesMasterId r:id="rId25"/>
  </p:notesMasterIdLst>
  <p:sldIdLst>
    <p:sldId id="256" r:id="rId9"/>
    <p:sldId id="257" r:id="rId10"/>
    <p:sldId id="258" r:id="rId11"/>
    <p:sldId id="262" r:id="rId12"/>
    <p:sldId id="346" r:id="rId13"/>
    <p:sldId id="367" r:id="rId14"/>
    <p:sldId id="356" r:id="rId15"/>
    <p:sldId id="364" r:id="rId16"/>
    <p:sldId id="365" r:id="rId17"/>
    <p:sldId id="366" r:id="rId18"/>
    <p:sldId id="358" r:id="rId19"/>
    <p:sldId id="363" r:id="rId20"/>
    <p:sldId id="350" r:id="rId21"/>
    <p:sldId id="362" r:id="rId22"/>
    <p:sldId id="270" r:id="rId23"/>
    <p:sldId id="368" r:id="rId24"/>
  </p:sldIdLst>
  <p:sldSz cx="12192000" cy="6858000"/>
  <p:notesSz cx="68580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034" autoAdjust="0"/>
    <p:restoredTop sz="94660"/>
  </p:normalViewPr>
  <p:slideViewPr>
    <p:cSldViewPr snapToGrid="0" showGuides="1">
      <p:cViewPr varScale="1">
        <p:scale>
          <a:sx n="114" d="100"/>
          <a:sy n="114" d="100"/>
        </p:scale>
        <p:origin x="240" y="102"/>
      </p:cViewPr>
      <p:guideLst>
        <p:guide orient="horz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3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theme" Target="theme/theme1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643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6643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34AB2A-DE4D-4E35-9C01-491833BAA1F6}" type="datetimeFigureOut">
              <a:rPr lang="en-US" smtClean="0"/>
              <a:t>6/23/2020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413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73892"/>
            <a:ext cx="5486400" cy="366045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2971800" cy="4664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829967"/>
            <a:ext cx="2971800" cy="4664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F431BB-6955-49F8-AC0D-CE3FEB40E5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2701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Scatterplot of antibody </a:t>
            </a:r>
            <a:r>
              <a:rPr lang="en-US" dirty="0" err="1"/>
              <a:t>sero</a:t>
            </a:r>
            <a:r>
              <a:rPr lang="en-US" dirty="0"/>
              <a:t>-prevalence vs our model predictions of </a:t>
            </a:r>
            <a:r>
              <a:rPr lang="en-US" dirty="0" err="1"/>
              <a:t>sero</a:t>
            </a:r>
            <a:r>
              <a:rPr lang="en-US" dirty="0"/>
              <a:t>-prevalence, outliers labeled by location  (Theo / David P)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56BA67-BC3F-44B2-8A60-0212973027E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52596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15.png"/><Relationship Id="rId4" Type="http://schemas.openxmlformats.org/officeDocument/2006/relationships/image" Target="../media/image13.emf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blu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A61D6A5-E1F9-C542-93EC-4328CE97FB4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876"/>
          <a:stretch/>
        </p:blipFill>
        <p:spPr>
          <a:xfrm>
            <a:off x="878" y="1238"/>
            <a:ext cx="12191121" cy="2888663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07EB2A4-4D7D-374F-AD2D-BEB10B87660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30352" y="3051514"/>
            <a:ext cx="8829531" cy="832456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FontTx/>
              <a:buNone/>
              <a:defRPr sz="3800" b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Presentation Title Here</a:t>
            </a:r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E6240A02-D179-7A46-8C7E-ABC9E8ED6F0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30353" y="3604781"/>
            <a:ext cx="8829530" cy="868964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FontTx/>
              <a:buNone/>
              <a:defRPr sz="2400" b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Optional Presentation Subtitle Here</a:t>
            </a:r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8139E507-437D-1540-8355-242E014B51F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30353" y="5457700"/>
            <a:ext cx="7420573" cy="335651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FontTx/>
              <a:buNone/>
              <a:defRPr sz="2200" b="1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Presenter Name Here</a:t>
            </a:r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70612D1A-F18B-4B4D-95A0-122CC89C786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30353" y="5808593"/>
            <a:ext cx="4929621" cy="335651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FontTx/>
              <a:buNone/>
              <a:defRPr sz="1400" b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Date Here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0FB9398-44B7-3C47-9E8F-0CAE4DDA46E6}"/>
              </a:ext>
            </a:extLst>
          </p:cNvPr>
          <p:cNvCxnSpPr/>
          <p:nvPr userDrawn="1"/>
        </p:nvCxnSpPr>
        <p:spPr>
          <a:xfrm>
            <a:off x="630352" y="5303520"/>
            <a:ext cx="11561648" cy="0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7329175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pyright Slide Turquoi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D504967-A40C-E646-B771-900C6CAAB6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752"/>
          <a:stretch/>
        </p:blipFill>
        <p:spPr>
          <a:xfrm>
            <a:off x="0" y="0"/>
            <a:ext cx="12192000" cy="118284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BC61365-1292-46D4-BF0C-AA778CCBAFC4}"/>
              </a:ext>
            </a:extLst>
          </p:cNvPr>
          <p:cNvSpPr txBox="1"/>
          <p:nvPr userDrawn="1"/>
        </p:nvSpPr>
        <p:spPr>
          <a:xfrm>
            <a:off x="507315" y="1397668"/>
            <a:ext cx="77890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Copyright Notice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©2020, Washington State Hospital Association.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17829153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ulle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9183" y="1448485"/>
            <a:ext cx="10173483" cy="647287"/>
          </a:xfrm>
          <a:prstGeom prst="rect">
            <a:avLst/>
          </a:prstGeom>
        </p:spPr>
        <p:txBody>
          <a:bodyPr/>
          <a:lstStyle>
            <a:lvl1pPr algn="l">
              <a:lnSpc>
                <a:spcPts val="3600"/>
              </a:lnSpc>
              <a:defRPr sz="3300" b="1">
                <a:solidFill>
                  <a:srgbClr val="094E9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39183" y="2010532"/>
            <a:ext cx="10173483" cy="4300153"/>
          </a:xfrm>
          <a:prstGeom prst="rect">
            <a:avLst/>
          </a:prstGeom>
        </p:spPr>
        <p:txBody>
          <a:bodyPr/>
          <a:lstStyle>
            <a:lvl1pPr marL="228600" indent="-210312">
              <a:lnSpc>
                <a:spcPts val="2800"/>
              </a:lnSpc>
              <a:spcBef>
                <a:spcPts val="0"/>
              </a:spcBef>
              <a:buClr>
                <a:srgbClr val="094E90"/>
              </a:buClr>
              <a:buFont typeface="Arial"/>
              <a:buChar char="•"/>
              <a:defRPr sz="2500"/>
            </a:lvl1pPr>
            <a:lvl2pPr marL="457200" indent="-228600">
              <a:lnSpc>
                <a:spcPts val="2600"/>
              </a:lnSpc>
              <a:spcBef>
                <a:spcPts val="300"/>
              </a:spcBef>
              <a:buClr>
                <a:srgbClr val="C1D3E3"/>
              </a:buClr>
              <a:buFont typeface="Arial"/>
              <a:buChar char="•"/>
              <a:defRPr sz="2300"/>
            </a:lvl2pPr>
            <a:lvl3pPr marL="685800" indent="-228600">
              <a:spcBef>
                <a:spcPts val="200"/>
              </a:spcBef>
              <a:buClr>
                <a:srgbClr val="094E90"/>
              </a:buClr>
              <a:buFont typeface="Lucida Grande"/>
              <a:buChar char="–"/>
              <a:defRPr sz="2000"/>
            </a:lvl3pPr>
            <a:lvl4pPr marL="877824" indent="-192024">
              <a:spcBef>
                <a:spcPts val="200"/>
              </a:spcBef>
              <a:buClr>
                <a:srgbClr val="094E90"/>
              </a:buClr>
              <a:buFont typeface="Lucida Grande"/>
              <a:buChar char="–"/>
              <a:defRPr sz="1800"/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22428" y="6360887"/>
            <a:ext cx="1346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5744422-8697-47A1-890F-CCE8AEDF872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67576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939183" y="1448485"/>
            <a:ext cx="10173483" cy="647287"/>
          </a:xfrm>
          <a:prstGeom prst="rect">
            <a:avLst/>
          </a:prstGeom>
        </p:spPr>
        <p:txBody>
          <a:bodyPr/>
          <a:lstStyle>
            <a:lvl1pPr algn="l">
              <a:lnSpc>
                <a:spcPts val="3600"/>
              </a:lnSpc>
              <a:defRPr sz="3300" b="1">
                <a:solidFill>
                  <a:srgbClr val="094E9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939183" y="2010532"/>
            <a:ext cx="10173483" cy="4300153"/>
          </a:xfrm>
          <a:prstGeom prst="rect">
            <a:avLst/>
          </a:prstGeom>
        </p:spPr>
        <p:txBody>
          <a:bodyPr/>
          <a:lstStyle>
            <a:lvl1pPr marL="18288" indent="0">
              <a:lnSpc>
                <a:spcPts val="2800"/>
              </a:lnSpc>
              <a:spcBef>
                <a:spcPts val="0"/>
              </a:spcBef>
              <a:buClr>
                <a:srgbClr val="00B1C5"/>
              </a:buClr>
              <a:buFontTx/>
              <a:buNone/>
              <a:defRPr sz="2500"/>
            </a:lvl1pPr>
            <a:lvl2pPr marL="457200" indent="-228600">
              <a:lnSpc>
                <a:spcPts val="2600"/>
              </a:lnSpc>
              <a:spcBef>
                <a:spcPts val="300"/>
              </a:spcBef>
              <a:buClr>
                <a:srgbClr val="094E90"/>
              </a:buClr>
              <a:buFont typeface="Arial"/>
              <a:buChar char="•"/>
              <a:defRPr sz="2300"/>
            </a:lvl2pPr>
            <a:lvl3pPr marL="685800" indent="-228600">
              <a:spcBef>
                <a:spcPts val="200"/>
              </a:spcBef>
              <a:buClr>
                <a:srgbClr val="094E90"/>
              </a:buClr>
              <a:buFont typeface="Lucida Grande"/>
              <a:buChar char="–"/>
              <a:defRPr sz="2000"/>
            </a:lvl3pPr>
            <a:lvl4pPr marL="877824" indent="-192024">
              <a:spcBef>
                <a:spcPts val="200"/>
              </a:spcBef>
              <a:buClr>
                <a:srgbClr val="094E90"/>
              </a:buClr>
              <a:buFont typeface="Lucida Grande"/>
              <a:buChar char="–"/>
              <a:defRPr sz="1800"/>
            </a:lvl4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22428" y="6360887"/>
            <a:ext cx="1346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5744422-8697-47A1-890F-CCE8AEDF872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05401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 flipH="1">
            <a:off x="0" y="4495800"/>
            <a:ext cx="12192000" cy="23622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 flipH="1">
            <a:off x="1727200" y="4191000"/>
            <a:ext cx="10464800" cy="30480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 flipH="1">
            <a:off x="1" y="4191000"/>
            <a:ext cx="1682751" cy="304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15694" y="1981200"/>
            <a:ext cx="8749108" cy="1905000"/>
          </a:xfrm>
        </p:spPr>
        <p:txBody>
          <a:bodyPr/>
          <a:lstStyle>
            <a:lvl1pPr>
              <a:defRPr sz="3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8153" y="4724400"/>
            <a:ext cx="8756649" cy="990600"/>
          </a:xfrm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1800">
                <a:solidFill>
                  <a:schemeClr val="tx1"/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8" name="TextBox 7"/>
          <p:cNvSpPr txBox="1"/>
          <p:nvPr userDrawn="1"/>
        </p:nvSpPr>
        <p:spPr>
          <a:xfrm>
            <a:off x="4747846" y="6689975"/>
            <a:ext cx="2696308" cy="12465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900"/>
              <a:t>FOR</a:t>
            </a:r>
            <a:r>
              <a:rPr lang="en-US" sz="900" baseline="0"/>
              <a:t> REACTIVE USE ONLY</a:t>
            </a:r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40518195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537325"/>
            <a:ext cx="4064000" cy="164592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58742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udy Name,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09600" y="154546"/>
            <a:ext cx="10972800" cy="302655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buNone/>
              <a:defRPr sz="1800"/>
            </a:lvl2pPr>
            <a:lvl3pPr marL="0" indent="0">
              <a:spcBef>
                <a:spcPts val="0"/>
              </a:spcBef>
              <a:buNone/>
              <a:defRPr sz="1800"/>
            </a:lvl3pPr>
            <a:lvl4pPr marL="0" indent="0">
              <a:spcBef>
                <a:spcPts val="0"/>
              </a:spcBef>
              <a:buNone/>
              <a:defRPr sz="1800"/>
            </a:lvl4pPr>
            <a:lvl5pPr marL="0" indent="0">
              <a:spcBef>
                <a:spcPts val="0"/>
              </a:spcBef>
              <a:buNone/>
              <a:defRPr sz="1800"/>
            </a:lvl5pPr>
            <a:lvl6pPr marL="0" indent="0">
              <a:spcBef>
                <a:spcPts val="0"/>
              </a:spcBef>
              <a:buNone/>
              <a:defRPr sz="1800"/>
            </a:lvl6pPr>
            <a:lvl7pPr marL="0" indent="0">
              <a:spcBef>
                <a:spcPts val="0"/>
              </a:spcBef>
              <a:buNone/>
              <a:defRPr sz="1800"/>
            </a:lvl7pPr>
            <a:lvl8pPr marL="0" indent="0">
              <a:spcBef>
                <a:spcPts val="0"/>
              </a:spcBef>
              <a:buNone/>
              <a:defRPr sz="1800"/>
            </a:lvl8pPr>
            <a:lvl9pPr marL="0" indent="0">
              <a:spcBef>
                <a:spcPts val="0"/>
              </a:spcBef>
              <a:buNone/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688650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828800"/>
            <a:ext cx="10972800" cy="4191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1371600"/>
            <a:ext cx="10972800" cy="304800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buNone/>
              <a:defRPr sz="2000">
                <a:solidFill>
                  <a:schemeClr val="accent4"/>
                </a:solidFill>
              </a:defRPr>
            </a:lvl2pPr>
            <a:lvl3pPr marL="0" indent="0">
              <a:lnSpc>
                <a:spcPct val="90000"/>
              </a:lnSpc>
              <a:spcBef>
                <a:spcPts val="0"/>
              </a:spcBef>
              <a:buNone/>
              <a:defRPr sz="2000">
                <a:solidFill>
                  <a:schemeClr val="accent4"/>
                </a:solidFill>
              </a:defRPr>
            </a:lvl3pPr>
            <a:lvl4pPr marL="0" indent="0">
              <a:lnSpc>
                <a:spcPct val="90000"/>
              </a:lnSpc>
              <a:spcBef>
                <a:spcPts val="0"/>
              </a:spcBef>
              <a:buNone/>
              <a:defRPr sz="2000">
                <a:solidFill>
                  <a:schemeClr val="accent4"/>
                </a:solidFill>
              </a:defRPr>
            </a:lvl4pPr>
            <a:lvl5pPr marL="0" indent="0">
              <a:lnSpc>
                <a:spcPct val="90000"/>
              </a:lnSpc>
              <a:spcBef>
                <a:spcPts val="0"/>
              </a:spcBef>
              <a:buNone/>
              <a:defRPr sz="2000">
                <a:solidFill>
                  <a:schemeClr val="accent4"/>
                </a:solidFill>
              </a:defRPr>
            </a:lvl5pPr>
            <a:lvl6pPr marL="0" indent="0">
              <a:lnSpc>
                <a:spcPct val="90000"/>
              </a:lnSpc>
              <a:spcBef>
                <a:spcPts val="0"/>
              </a:spcBef>
              <a:buNone/>
              <a:defRPr sz="2000">
                <a:solidFill>
                  <a:schemeClr val="accent4"/>
                </a:solidFill>
              </a:defRPr>
            </a:lvl6pPr>
            <a:lvl7pPr marL="0" indent="0">
              <a:lnSpc>
                <a:spcPct val="90000"/>
              </a:lnSpc>
              <a:spcBef>
                <a:spcPts val="0"/>
              </a:spcBef>
              <a:buNone/>
              <a:defRPr sz="2000">
                <a:solidFill>
                  <a:schemeClr val="accent4"/>
                </a:solidFill>
              </a:defRPr>
            </a:lvl7pPr>
            <a:lvl8pPr marL="0" indent="0">
              <a:lnSpc>
                <a:spcPct val="90000"/>
              </a:lnSpc>
              <a:spcBef>
                <a:spcPts val="0"/>
              </a:spcBef>
              <a:buNone/>
              <a:defRPr sz="2000">
                <a:solidFill>
                  <a:schemeClr val="accent4"/>
                </a:solidFill>
              </a:defRPr>
            </a:lvl8pPr>
            <a:lvl9pPr marL="0" indent="0">
              <a:lnSpc>
                <a:spcPct val="90000"/>
              </a:lnSpc>
              <a:spcBef>
                <a:spcPts val="0"/>
              </a:spcBef>
              <a:buNone/>
              <a:defRPr sz="2000">
                <a:solidFill>
                  <a:schemeClr val="accent4"/>
                </a:solidFill>
              </a:defRPr>
            </a:lvl9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677646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udy Name, Title,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4"/>
          <p:cNvSpPr>
            <a:spLocks noGrp="1"/>
          </p:cNvSpPr>
          <p:nvPr>
            <p:ph type="body" sz="quarter" idx="17"/>
          </p:nvPr>
        </p:nvSpPr>
        <p:spPr>
          <a:xfrm>
            <a:off x="609600" y="154546"/>
            <a:ext cx="10972800" cy="302655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buNone/>
              <a:defRPr sz="1800"/>
            </a:lvl2pPr>
            <a:lvl3pPr marL="0" indent="0">
              <a:spcBef>
                <a:spcPts val="0"/>
              </a:spcBef>
              <a:buNone/>
              <a:defRPr sz="1800"/>
            </a:lvl3pPr>
            <a:lvl4pPr marL="0" indent="0">
              <a:spcBef>
                <a:spcPts val="0"/>
              </a:spcBef>
              <a:buNone/>
              <a:defRPr sz="1800"/>
            </a:lvl4pPr>
            <a:lvl5pPr marL="0" indent="0">
              <a:spcBef>
                <a:spcPts val="0"/>
              </a:spcBef>
              <a:buNone/>
              <a:defRPr sz="1800"/>
            </a:lvl5pPr>
            <a:lvl6pPr marL="0" indent="0">
              <a:spcBef>
                <a:spcPts val="0"/>
              </a:spcBef>
              <a:buNone/>
              <a:defRPr sz="1800"/>
            </a:lvl6pPr>
            <a:lvl7pPr marL="0" indent="0">
              <a:spcBef>
                <a:spcPts val="0"/>
              </a:spcBef>
              <a:buNone/>
              <a:defRPr sz="1800"/>
            </a:lvl7pPr>
            <a:lvl8pPr marL="0" indent="0">
              <a:spcBef>
                <a:spcPts val="0"/>
              </a:spcBef>
              <a:buNone/>
              <a:defRPr sz="1800"/>
            </a:lvl8pPr>
            <a:lvl9pPr marL="0" indent="0">
              <a:spcBef>
                <a:spcPts val="0"/>
              </a:spcBef>
              <a:buNone/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828800"/>
            <a:ext cx="10972800" cy="4191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1371600"/>
            <a:ext cx="10972800" cy="304800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buNone/>
              <a:defRPr sz="2000">
                <a:solidFill>
                  <a:schemeClr val="accent4"/>
                </a:solidFill>
              </a:defRPr>
            </a:lvl2pPr>
            <a:lvl3pPr marL="0" indent="0">
              <a:lnSpc>
                <a:spcPct val="90000"/>
              </a:lnSpc>
              <a:spcBef>
                <a:spcPts val="0"/>
              </a:spcBef>
              <a:buNone/>
              <a:defRPr sz="2000">
                <a:solidFill>
                  <a:schemeClr val="accent4"/>
                </a:solidFill>
              </a:defRPr>
            </a:lvl3pPr>
            <a:lvl4pPr marL="0" indent="0">
              <a:lnSpc>
                <a:spcPct val="90000"/>
              </a:lnSpc>
              <a:spcBef>
                <a:spcPts val="0"/>
              </a:spcBef>
              <a:buNone/>
              <a:defRPr sz="2000">
                <a:solidFill>
                  <a:schemeClr val="accent4"/>
                </a:solidFill>
              </a:defRPr>
            </a:lvl4pPr>
            <a:lvl5pPr marL="0" indent="0">
              <a:lnSpc>
                <a:spcPct val="90000"/>
              </a:lnSpc>
              <a:spcBef>
                <a:spcPts val="0"/>
              </a:spcBef>
              <a:buNone/>
              <a:defRPr sz="2000">
                <a:solidFill>
                  <a:schemeClr val="accent4"/>
                </a:solidFill>
              </a:defRPr>
            </a:lvl5pPr>
            <a:lvl6pPr marL="0" indent="0">
              <a:lnSpc>
                <a:spcPct val="90000"/>
              </a:lnSpc>
              <a:spcBef>
                <a:spcPts val="0"/>
              </a:spcBef>
              <a:buNone/>
              <a:defRPr sz="2000">
                <a:solidFill>
                  <a:schemeClr val="accent4"/>
                </a:solidFill>
              </a:defRPr>
            </a:lvl6pPr>
            <a:lvl7pPr marL="0" indent="0">
              <a:lnSpc>
                <a:spcPct val="90000"/>
              </a:lnSpc>
              <a:spcBef>
                <a:spcPts val="0"/>
              </a:spcBef>
              <a:buNone/>
              <a:defRPr sz="2000">
                <a:solidFill>
                  <a:schemeClr val="accent4"/>
                </a:solidFill>
              </a:defRPr>
            </a:lvl7pPr>
            <a:lvl8pPr marL="0" indent="0">
              <a:lnSpc>
                <a:spcPct val="90000"/>
              </a:lnSpc>
              <a:spcBef>
                <a:spcPts val="0"/>
              </a:spcBef>
              <a:buNone/>
              <a:defRPr sz="2000">
                <a:solidFill>
                  <a:schemeClr val="accent4"/>
                </a:solidFill>
              </a:defRPr>
            </a:lvl8pPr>
            <a:lvl9pPr marL="0" indent="0">
              <a:lnSpc>
                <a:spcPct val="90000"/>
              </a:lnSpc>
              <a:spcBef>
                <a:spcPts val="0"/>
              </a:spcBef>
              <a:buNone/>
              <a:defRPr sz="2000">
                <a:solidFill>
                  <a:schemeClr val="accent4"/>
                </a:solidFill>
              </a:defRPr>
            </a:lvl9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471791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 flipH="1">
            <a:off x="0" y="3877573"/>
            <a:ext cx="12192000" cy="298042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 flipH="1">
            <a:off x="1727200" y="3801375"/>
            <a:ext cx="10464800" cy="7620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 flipH="1">
            <a:off x="-4" y="3801375"/>
            <a:ext cx="1682751" cy="762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15694" y="2057400"/>
            <a:ext cx="8749108" cy="1371600"/>
          </a:xfrm>
        </p:spPr>
        <p:txBody>
          <a:bodyPr anchor="b"/>
          <a:lstStyle>
            <a:lvl1pPr algn="l">
              <a:defRPr sz="3200" b="0" cap="none" baseline="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8151" y="4106175"/>
            <a:ext cx="8756648" cy="990600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0" indent="0">
              <a:buNone/>
              <a:defRPr sz="2000">
                <a:solidFill>
                  <a:schemeClr val="accent4"/>
                </a:solidFill>
              </a:defRPr>
            </a:lvl2pPr>
            <a:lvl3pPr marL="0" indent="0">
              <a:buNone/>
              <a:defRPr sz="2000">
                <a:solidFill>
                  <a:schemeClr val="accent4"/>
                </a:solidFill>
              </a:defRPr>
            </a:lvl3pPr>
            <a:lvl4pPr marL="0" indent="0">
              <a:buNone/>
              <a:defRPr sz="2000">
                <a:solidFill>
                  <a:schemeClr val="accent4"/>
                </a:solidFill>
              </a:defRPr>
            </a:lvl4pPr>
            <a:lvl5pPr marL="0" indent="0">
              <a:buNone/>
              <a:defRPr sz="2000">
                <a:solidFill>
                  <a:schemeClr val="accent4"/>
                </a:solidFill>
              </a:defRPr>
            </a:lvl5pPr>
            <a:lvl6pPr marL="0" indent="0">
              <a:buNone/>
              <a:defRPr sz="2000">
                <a:solidFill>
                  <a:schemeClr val="accent4"/>
                </a:solidFill>
              </a:defRPr>
            </a:lvl6pPr>
            <a:lvl7pPr marL="0" indent="0">
              <a:buNone/>
              <a:defRPr sz="2000">
                <a:solidFill>
                  <a:schemeClr val="accent4"/>
                </a:solidFill>
              </a:defRPr>
            </a:lvl7pPr>
            <a:lvl8pPr marL="0" indent="0">
              <a:buNone/>
              <a:defRPr sz="2000">
                <a:solidFill>
                  <a:schemeClr val="accent4"/>
                </a:solidFill>
              </a:defRPr>
            </a:lvl8pPr>
            <a:lvl9pPr marL="0" indent="0">
              <a:buNone/>
              <a:defRPr sz="2000">
                <a:solidFill>
                  <a:schemeClr val="accent4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Box 7"/>
          <p:cNvSpPr txBox="1"/>
          <p:nvPr userDrawn="1"/>
        </p:nvSpPr>
        <p:spPr>
          <a:xfrm>
            <a:off x="4747846" y="6689975"/>
            <a:ext cx="2696308" cy="12465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900"/>
              <a:t>FOR</a:t>
            </a:r>
            <a:r>
              <a:rPr lang="en-US" sz="900" baseline="0"/>
              <a:t> REACTIVE USE ONLY</a:t>
            </a:r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116229147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Header with #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 flipH="1">
            <a:off x="0" y="3877573"/>
            <a:ext cx="12192000" cy="298042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 flipH="1">
            <a:off x="1727200" y="3801375"/>
            <a:ext cx="10464800" cy="7620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715694" y="2514600"/>
            <a:ext cx="8749108" cy="914400"/>
          </a:xfrm>
        </p:spPr>
        <p:txBody>
          <a:bodyPr anchor="b"/>
          <a:lstStyle>
            <a:lvl1pPr algn="l">
              <a:defRPr sz="3200" b="0" cap="none" baseline="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8151" y="4106175"/>
            <a:ext cx="8756648" cy="990600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0" indent="0">
              <a:buNone/>
              <a:defRPr sz="2000">
                <a:solidFill>
                  <a:schemeClr val="accent4"/>
                </a:solidFill>
              </a:defRPr>
            </a:lvl2pPr>
            <a:lvl3pPr marL="0" indent="0">
              <a:buNone/>
              <a:defRPr sz="2000">
                <a:solidFill>
                  <a:schemeClr val="accent4"/>
                </a:solidFill>
              </a:defRPr>
            </a:lvl3pPr>
            <a:lvl4pPr marL="0" indent="0">
              <a:buNone/>
              <a:defRPr sz="2000">
                <a:solidFill>
                  <a:schemeClr val="accent4"/>
                </a:solidFill>
              </a:defRPr>
            </a:lvl4pPr>
            <a:lvl5pPr marL="0" indent="0">
              <a:buNone/>
              <a:defRPr sz="2000">
                <a:solidFill>
                  <a:schemeClr val="accent4"/>
                </a:solidFill>
              </a:defRPr>
            </a:lvl5pPr>
            <a:lvl6pPr marL="0" indent="0">
              <a:buNone/>
              <a:defRPr sz="2000">
                <a:solidFill>
                  <a:schemeClr val="accent4"/>
                </a:solidFill>
              </a:defRPr>
            </a:lvl6pPr>
            <a:lvl7pPr marL="0" indent="0">
              <a:buNone/>
              <a:defRPr sz="2000">
                <a:solidFill>
                  <a:schemeClr val="accent4"/>
                </a:solidFill>
              </a:defRPr>
            </a:lvl7pPr>
            <a:lvl8pPr marL="0" indent="0">
              <a:buNone/>
              <a:defRPr sz="2000">
                <a:solidFill>
                  <a:schemeClr val="accent4"/>
                </a:solidFill>
              </a:defRPr>
            </a:lvl8pPr>
            <a:lvl9pPr marL="0" indent="0">
              <a:buNone/>
              <a:defRPr sz="2000">
                <a:solidFill>
                  <a:schemeClr val="accent4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1727200" y="1752600"/>
            <a:ext cx="8737600" cy="685800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800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800"/>
            </a:lvl2pPr>
            <a:lvl3pPr marL="0" indent="0">
              <a:spcBef>
                <a:spcPts val="0"/>
              </a:spcBef>
              <a:buNone/>
              <a:defRPr sz="1800"/>
            </a:lvl3pPr>
            <a:lvl4pPr marL="0" indent="0">
              <a:spcBef>
                <a:spcPts val="0"/>
              </a:spcBef>
              <a:buNone/>
              <a:defRPr sz="1800"/>
            </a:lvl4pPr>
            <a:lvl5pPr marL="0" indent="0">
              <a:spcBef>
                <a:spcPts val="0"/>
              </a:spcBef>
              <a:buNone/>
              <a:defRPr sz="1800"/>
            </a:lvl5pPr>
            <a:lvl6pPr marL="0" indent="0">
              <a:spcBef>
                <a:spcPts val="0"/>
              </a:spcBef>
              <a:buNone/>
              <a:defRPr sz="1800"/>
            </a:lvl6pPr>
            <a:lvl7pPr marL="0" indent="0">
              <a:spcBef>
                <a:spcPts val="0"/>
              </a:spcBef>
              <a:buNone/>
              <a:defRPr sz="1800"/>
            </a:lvl7pPr>
            <a:lvl8pPr marL="0" indent="0">
              <a:spcBef>
                <a:spcPts val="0"/>
              </a:spcBef>
              <a:buNone/>
              <a:defRPr sz="1800"/>
            </a:lvl8pPr>
            <a:lvl9pPr marL="0" indent="0">
              <a:spcBef>
                <a:spcPts val="0"/>
              </a:spcBef>
              <a:buNone/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Rectangle 11"/>
          <p:cNvSpPr/>
          <p:nvPr/>
        </p:nvSpPr>
        <p:spPr>
          <a:xfrm flipH="1">
            <a:off x="-4" y="3801375"/>
            <a:ext cx="1682751" cy="762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TextBox 9"/>
          <p:cNvSpPr txBox="1"/>
          <p:nvPr userDrawn="1"/>
        </p:nvSpPr>
        <p:spPr>
          <a:xfrm>
            <a:off x="4747846" y="6689975"/>
            <a:ext cx="2696308" cy="12465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900"/>
              <a:t>FOR</a:t>
            </a:r>
            <a:r>
              <a:rPr lang="en-US" sz="900" baseline="0"/>
              <a:t> REACTIVE USE ONLY</a:t>
            </a:r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37098222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blu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F4B3FD39-60B6-E44E-8A6E-5D7C8D1D2D1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752"/>
          <a:stretch/>
        </p:blipFill>
        <p:spPr>
          <a:xfrm>
            <a:off x="0" y="0"/>
            <a:ext cx="12192000" cy="2897335"/>
          </a:xfrm>
          <a:prstGeom prst="rect">
            <a:avLst/>
          </a:prstGeom>
        </p:spPr>
      </p:pic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3D9C808F-330F-2746-A7E5-A4DC9E6F99F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30352" y="3051514"/>
            <a:ext cx="8829531" cy="832456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FontTx/>
              <a:buNone/>
              <a:defRPr sz="3800" b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Presentation Title Here</a:t>
            </a:r>
          </a:p>
        </p:txBody>
      </p:sp>
      <p:sp>
        <p:nvSpPr>
          <p:cNvPr id="4" name="Text Placeholder 7">
            <a:extLst>
              <a:ext uri="{FF2B5EF4-FFF2-40B4-BE49-F238E27FC236}">
                <a16:creationId xmlns:a16="http://schemas.microsoft.com/office/drawing/2014/main" id="{89E9B524-ECA9-EC4C-8077-D4B51AA40E2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30353" y="3604781"/>
            <a:ext cx="8829530" cy="868964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FontTx/>
              <a:buNone/>
              <a:defRPr sz="2400" b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Optional Presentation Subtitle Here</a:t>
            </a:r>
          </a:p>
        </p:txBody>
      </p:sp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F9A3AF9B-70B9-464C-B298-17766F0F27C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30353" y="5457700"/>
            <a:ext cx="7420573" cy="335651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FontTx/>
              <a:buNone/>
              <a:defRPr sz="2200" b="1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Presenter Name Here</a:t>
            </a:r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D63207CF-2E57-4748-8364-94D197B66CF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30353" y="5808593"/>
            <a:ext cx="4929621" cy="335651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FontTx/>
              <a:buNone/>
              <a:defRPr sz="1400" b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Date Here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6C89993-3D45-2740-937A-0960C0E3261F}"/>
              </a:ext>
            </a:extLst>
          </p:cNvPr>
          <p:cNvCxnSpPr/>
          <p:nvPr userDrawn="1"/>
        </p:nvCxnSpPr>
        <p:spPr>
          <a:xfrm>
            <a:off x="630352" y="5303520"/>
            <a:ext cx="11561648" cy="0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9226596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524000"/>
            <a:ext cx="5242560" cy="464820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9840" y="1524000"/>
            <a:ext cx="5242560" cy="464820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680149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524000"/>
            <a:ext cx="3474720" cy="4648200"/>
          </a:xfrm>
          <a:ln w="19050">
            <a:noFill/>
            <a:miter lim="800000"/>
          </a:ln>
        </p:spPr>
        <p:txBody>
          <a:bodyPr lIns="0" tIns="0" rIns="0" bIns="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6" name="Content Placeholder 2"/>
          <p:cNvSpPr>
            <a:spLocks noGrp="1"/>
          </p:cNvSpPr>
          <p:nvPr>
            <p:ph sz="half" idx="15"/>
          </p:nvPr>
        </p:nvSpPr>
        <p:spPr>
          <a:xfrm>
            <a:off x="4358640" y="1524000"/>
            <a:ext cx="3474720" cy="4648200"/>
          </a:xfrm>
          <a:ln w="19050">
            <a:noFill/>
            <a:miter lim="800000"/>
          </a:ln>
        </p:spPr>
        <p:txBody>
          <a:bodyPr lIns="0" tIns="0" rIns="0" bIns="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8" name="Content Placeholder 2"/>
          <p:cNvSpPr>
            <a:spLocks noGrp="1"/>
          </p:cNvSpPr>
          <p:nvPr>
            <p:ph sz="half" idx="17"/>
          </p:nvPr>
        </p:nvSpPr>
        <p:spPr>
          <a:xfrm>
            <a:off x="8107680" y="1524000"/>
            <a:ext cx="3474720" cy="4648200"/>
          </a:xfrm>
          <a:ln w="19050">
            <a:noFill/>
            <a:miter lim="800000"/>
          </a:ln>
        </p:spPr>
        <p:txBody>
          <a:bodyPr lIns="0" tIns="0" rIns="0" bIns="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0581311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u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524000"/>
            <a:ext cx="5242560" cy="22098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9840" y="1524000"/>
            <a:ext cx="5242560" cy="22098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half" idx="13"/>
          </p:nvPr>
        </p:nvSpPr>
        <p:spPr>
          <a:xfrm>
            <a:off x="609600" y="3962400"/>
            <a:ext cx="5242560" cy="22098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half" idx="14"/>
          </p:nvPr>
        </p:nvSpPr>
        <p:spPr>
          <a:xfrm>
            <a:off x="6339840" y="3962400"/>
            <a:ext cx="5242560" cy="22098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4918309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24000"/>
            <a:ext cx="5242560" cy="609600"/>
          </a:xfrm>
        </p:spPr>
        <p:txBody>
          <a:bodyPr anchor="ctr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chemeClr val="tx1"/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209800"/>
            <a:ext cx="5242560" cy="396240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39840" y="1524000"/>
            <a:ext cx="5242560" cy="609600"/>
          </a:xfrm>
        </p:spPr>
        <p:txBody>
          <a:bodyPr anchor="ctr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chemeClr val="tx1"/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9840" y="2209800"/>
            <a:ext cx="5242560" cy="396240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521652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011482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1371600"/>
            <a:ext cx="10972800" cy="304800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buNone/>
              <a:defRPr sz="2000">
                <a:solidFill>
                  <a:schemeClr val="accent4"/>
                </a:solidFill>
              </a:defRPr>
            </a:lvl2pPr>
            <a:lvl3pPr marL="0" indent="0">
              <a:lnSpc>
                <a:spcPct val="90000"/>
              </a:lnSpc>
              <a:spcBef>
                <a:spcPts val="0"/>
              </a:spcBef>
              <a:buNone/>
              <a:defRPr sz="2000">
                <a:solidFill>
                  <a:schemeClr val="accent4"/>
                </a:solidFill>
              </a:defRPr>
            </a:lvl3pPr>
            <a:lvl4pPr marL="0" indent="0">
              <a:lnSpc>
                <a:spcPct val="90000"/>
              </a:lnSpc>
              <a:spcBef>
                <a:spcPts val="0"/>
              </a:spcBef>
              <a:buNone/>
              <a:defRPr sz="2000">
                <a:solidFill>
                  <a:schemeClr val="accent4"/>
                </a:solidFill>
              </a:defRPr>
            </a:lvl4pPr>
            <a:lvl5pPr marL="0" indent="0">
              <a:lnSpc>
                <a:spcPct val="90000"/>
              </a:lnSpc>
              <a:spcBef>
                <a:spcPts val="0"/>
              </a:spcBef>
              <a:buNone/>
              <a:defRPr sz="2000">
                <a:solidFill>
                  <a:schemeClr val="accent4"/>
                </a:solidFill>
              </a:defRPr>
            </a:lvl5pPr>
            <a:lvl6pPr marL="0" indent="0">
              <a:lnSpc>
                <a:spcPct val="90000"/>
              </a:lnSpc>
              <a:spcBef>
                <a:spcPts val="0"/>
              </a:spcBef>
              <a:buNone/>
              <a:defRPr sz="2000">
                <a:solidFill>
                  <a:schemeClr val="accent4"/>
                </a:solidFill>
              </a:defRPr>
            </a:lvl6pPr>
            <a:lvl7pPr marL="0" indent="0">
              <a:lnSpc>
                <a:spcPct val="90000"/>
              </a:lnSpc>
              <a:spcBef>
                <a:spcPts val="0"/>
              </a:spcBef>
              <a:buNone/>
              <a:defRPr sz="2000">
                <a:solidFill>
                  <a:schemeClr val="accent4"/>
                </a:solidFill>
              </a:defRPr>
            </a:lvl7pPr>
            <a:lvl8pPr marL="0" indent="0">
              <a:lnSpc>
                <a:spcPct val="90000"/>
              </a:lnSpc>
              <a:spcBef>
                <a:spcPts val="0"/>
              </a:spcBef>
              <a:buNone/>
              <a:defRPr sz="2000">
                <a:solidFill>
                  <a:schemeClr val="accent4"/>
                </a:solidFill>
              </a:defRPr>
            </a:lvl8pPr>
            <a:lvl9pPr marL="0" indent="0">
              <a:lnSpc>
                <a:spcPct val="90000"/>
              </a:lnSpc>
              <a:spcBef>
                <a:spcPts val="0"/>
              </a:spcBef>
              <a:buNone/>
              <a:defRPr sz="2000">
                <a:solidFill>
                  <a:schemeClr val="accent4"/>
                </a:solidFill>
              </a:defRPr>
            </a:lvl9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753038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353740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524001"/>
            <a:ext cx="7924800" cy="464820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37600" y="1524000"/>
            <a:ext cx="2844800" cy="4648200"/>
          </a:xfrm>
        </p:spPr>
        <p:txBody>
          <a:bodyPr/>
          <a:lstStyle>
            <a:lvl1pPr marL="0" indent="0">
              <a:lnSpc>
                <a:spcPct val="90000"/>
              </a:lnSpc>
              <a:buNone/>
              <a:defRPr sz="1800">
                <a:solidFill>
                  <a:schemeClr val="tx1"/>
                </a:solidFill>
              </a:defRPr>
            </a:lvl1pPr>
            <a:lvl2pPr marL="0" indent="0">
              <a:buNone/>
              <a:defRPr sz="1800">
                <a:solidFill>
                  <a:schemeClr val="accent4"/>
                </a:solidFill>
              </a:defRPr>
            </a:lvl2pPr>
            <a:lvl3pPr marL="0" indent="0">
              <a:buNone/>
              <a:defRPr sz="1800">
                <a:solidFill>
                  <a:schemeClr val="accent4"/>
                </a:solidFill>
              </a:defRPr>
            </a:lvl3pPr>
            <a:lvl4pPr marL="0" indent="0">
              <a:buNone/>
              <a:defRPr sz="1800">
                <a:solidFill>
                  <a:schemeClr val="accent4"/>
                </a:solidFill>
              </a:defRPr>
            </a:lvl4pPr>
            <a:lvl5pPr marL="0" indent="0">
              <a:buNone/>
              <a:defRPr sz="1800">
                <a:solidFill>
                  <a:schemeClr val="accent4"/>
                </a:solidFill>
              </a:defRPr>
            </a:lvl5pPr>
            <a:lvl6pPr marL="0" indent="0">
              <a:buNone/>
              <a:defRPr sz="1800">
                <a:solidFill>
                  <a:schemeClr val="accent4"/>
                </a:solidFill>
              </a:defRPr>
            </a:lvl6pPr>
            <a:lvl7pPr marL="0" indent="0">
              <a:buNone/>
              <a:defRPr sz="1800">
                <a:solidFill>
                  <a:schemeClr val="accent4"/>
                </a:solidFill>
              </a:defRPr>
            </a:lvl7pPr>
            <a:lvl8pPr marL="0" indent="0">
              <a:buNone/>
              <a:defRPr sz="1800">
                <a:solidFill>
                  <a:schemeClr val="accent4"/>
                </a:solidFill>
              </a:defRPr>
            </a:lvl8pPr>
            <a:lvl9pPr marL="0" indent="0">
              <a:buNone/>
              <a:defRPr sz="1800">
                <a:solidFill>
                  <a:schemeClr val="accent4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958735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09600" y="1524002"/>
            <a:ext cx="7924800" cy="4652513"/>
          </a:xfrm>
        </p:spPr>
        <p:txBody>
          <a:bodyPr tIns="365760"/>
          <a:lstStyle>
            <a:lvl1pPr marL="0" indent="0" algn="ctr">
              <a:buNone/>
              <a:defRPr sz="20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37600" y="1524000"/>
            <a:ext cx="2844800" cy="4648200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800">
                <a:solidFill>
                  <a:schemeClr val="tx1"/>
                </a:solidFill>
              </a:defRPr>
            </a:lvl1pPr>
            <a:lvl2pPr marL="0" indent="0">
              <a:buNone/>
              <a:defRPr sz="1800">
                <a:solidFill>
                  <a:schemeClr val="accent4"/>
                </a:solidFill>
              </a:defRPr>
            </a:lvl2pPr>
            <a:lvl3pPr marL="0" indent="0">
              <a:buNone/>
              <a:defRPr sz="1800">
                <a:solidFill>
                  <a:schemeClr val="accent4"/>
                </a:solidFill>
              </a:defRPr>
            </a:lvl3pPr>
            <a:lvl4pPr marL="0" indent="0">
              <a:buNone/>
              <a:defRPr sz="1800">
                <a:solidFill>
                  <a:schemeClr val="accent4"/>
                </a:solidFill>
              </a:defRPr>
            </a:lvl4pPr>
            <a:lvl5pPr marL="0" indent="0">
              <a:buNone/>
              <a:defRPr sz="1800">
                <a:solidFill>
                  <a:schemeClr val="accent4"/>
                </a:solidFill>
              </a:defRPr>
            </a:lvl5pPr>
            <a:lvl6pPr marL="0" indent="0">
              <a:buNone/>
              <a:defRPr sz="1800">
                <a:solidFill>
                  <a:schemeClr val="accent4"/>
                </a:solidFill>
              </a:defRPr>
            </a:lvl6pPr>
            <a:lvl7pPr marL="0" indent="0">
              <a:buNone/>
              <a:defRPr sz="1800">
                <a:solidFill>
                  <a:schemeClr val="accent4"/>
                </a:solidFill>
              </a:defRPr>
            </a:lvl7pPr>
            <a:lvl8pPr marL="0" indent="0">
              <a:buNone/>
              <a:defRPr sz="1800">
                <a:solidFill>
                  <a:schemeClr val="accent4"/>
                </a:solidFill>
              </a:defRPr>
            </a:lvl8pPr>
            <a:lvl9pPr marL="0" indent="0">
              <a:buNone/>
              <a:defRPr sz="1800">
                <a:solidFill>
                  <a:schemeClr val="accent4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097434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Topics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286000"/>
            <a:ext cx="5279136" cy="3886200"/>
          </a:xfrm>
          <a:ln w="19050">
            <a:solidFill>
              <a:schemeClr val="bg1">
                <a:lumMod val="50000"/>
              </a:schemeClr>
            </a:solidFill>
            <a:miter lim="800000"/>
          </a:ln>
        </p:spPr>
        <p:txBody>
          <a:bodyPr lIns="182880" tIns="182880" rIns="18288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609600" y="1524000"/>
            <a:ext cx="5279136" cy="762000"/>
          </a:xfrm>
          <a:solidFill>
            <a:schemeClr val="bg1">
              <a:lumMod val="50000"/>
            </a:schemeClr>
          </a:solidFill>
          <a:ln w="19050">
            <a:solidFill>
              <a:schemeClr val="bg1">
                <a:lumMod val="50000"/>
              </a:schemeClr>
            </a:solidFill>
            <a:miter lim="800000"/>
          </a:ln>
        </p:spPr>
        <p:txBody>
          <a:bodyPr lIns="91440" tIns="91440" rIns="91440" bIns="91440" anchor="ctr"/>
          <a:lstStyle>
            <a:lvl1pPr marL="0" indent="0" algn="ctr">
              <a:spcBef>
                <a:spcPts val="0"/>
              </a:spcBef>
              <a:buNone/>
              <a:defRPr sz="20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1800"/>
            </a:lvl2pPr>
            <a:lvl3pPr marL="0" indent="0">
              <a:spcBef>
                <a:spcPts val="0"/>
              </a:spcBef>
              <a:buNone/>
              <a:defRPr sz="1800"/>
            </a:lvl3pPr>
            <a:lvl4pPr marL="0" indent="0">
              <a:spcBef>
                <a:spcPts val="0"/>
              </a:spcBef>
              <a:buNone/>
              <a:defRPr sz="1800"/>
            </a:lvl4pPr>
            <a:lvl5pPr marL="0" indent="0">
              <a:spcBef>
                <a:spcPts val="0"/>
              </a:spcBef>
              <a:buNone/>
              <a:defRPr sz="1800"/>
            </a:lvl5pPr>
            <a:lvl6pPr marL="0" indent="0">
              <a:spcBef>
                <a:spcPts val="0"/>
              </a:spcBef>
              <a:buNone/>
              <a:defRPr sz="1800"/>
            </a:lvl6pPr>
            <a:lvl7pPr marL="0" indent="0">
              <a:spcBef>
                <a:spcPts val="0"/>
              </a:spcBef>
              <a:buNone/>
              <a:defRPr sz="1800"/>
            </a:lvl7pPr>
            <a:lvl8pPr marL="0" indent="0">
              <a:spcBef>
                <a:spcPts val="0"/>
              </a:spcBef>
              <a:buNone/>
              <a:defRPr sz="1800"/>
            </a:lvl8pPr>
            <a:lvl9pPr marL="0" indent="0">
              <a:spcBef>
                <a:spcPts val="0"/>
              </a:spcBef>
              <a:buNone/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sz="half" idx="15"/>
          </p:nvPr>
        </p:nvSpPr>
        <p:spPr>
          <a:xfrm>
            <a:off x="6303264" y="2286000"/>
            <a:ext cx="5279136" cy="3886200"/>
          </a:xfrm>
          <a:ln w="19050">
            <a:solidFill>
              <a:schemeClr val="bg1">
                <a:lumMod val="50000"/>
              </a:schemeClr>
            </a:solidFill>
            <a:miter lim="800000"/>
          </a:ln>
        </p:spPr>
        <p:txBody>
          <a:bodyPr lIns="182880" tIns="182880" rIns="18288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6303264" y="1524000"/>
            <a:ext cx="5279136" cy="762000"/>
          </a:xfrm>
          <a:solidFill>
            <a:schemeClr val="bg1">
              <a:lumMod val="50000"/>
            </a:schemeClr>
          </a:solidFill>
          <a:ln w="19050">
            <a:solidFill>
              <a:schemeClr val="bg1">
                <a:lumMod val="50000"/>
              </a:schemeClr>
            </a:solidFill>
            <a:miter lim="800000"/>
          </a:ln>
        </p:spPr>
        <p:txBody>
          <a:bodyPr lIns="91440" tIns="91440" rIns="91440" bIns="91440" anchor="ctr"/>
          <a:lstStyle>
            <a:lvl1pPr marL="0" indent="0" algn="ctr">
              <a:spcBef>
                <a:spcPts val="0"/>
              </a:spcBef>
              <a:buNone/>
              <a:defRPr sz="20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1800"/>
            </a:lvl2pPr>
            <a:lvl3pPr marL="0" indent="0">
              <a:spcBef>
                <a:spcPts val="0"/>
              </a:spcBef>
              <a:buNone/>
              <a:defRPr sz="1800"/>
            </a:lvl3pPr>
            <a:lvl4pPr marL="0" indent="0">
              <a:spcBef>
                <a:spcPts val="0"/>
              </a:spcBef>
              <a:buNone/>
              <a:defRPr sz="1800"/>
            </a:lvl4pPr>
            <a:lvl5pPr marL="0" indent="0">
              <a:spcBef>
                <a:spcPts val="0"/>
              </a:spcBef>
              <a:buNone/>
              <a:defRPr sz="1800"/>
            </a:lvl5pPr>
            <a:lvl6pPr marL="0" indent="0">
              <a:spcBef>
                <a:spcPts val="0"/>
              </a:spcBef>
              <a:buNone/>
              <a:defRPr sz="1800"/>
            </a:lvl6pPr>
            <a:lvl7pPr marL="0" indent="0">
              <a:spcBef>
                <a:spcPts val="0"/>
              </a:spcBef>
              <a:buNone/>
              <a:defRPr sz="1800"/>
            </a:lvl7pPr>
            <a:lvl8pPr marL="0" indent="0">
              <a:spcBef>
                <a:spcPts val="0"/>
              </a:spcBef>
              <a:buNone/>
              <a:defRPr sz="1800"/>
            </a:lvl8pPr>
            <a:lvl9pPr marL="0" indent="0">
              <a:spcBef>
                <a:spcPts val="0"/>
              </a:spcBef>
              <a:buNone/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138599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EE520245-833A-CF45-99EF-F621327A60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752"/>
          <a:stretch/>
        </p:blipFill>
        <p:spPr>
          <a:xfrm>
            <a:off x="0" y="0"/>
            <a:ext cx="12192000" cy="2897335"/>
          </a:xfrm>
          <a:prstGeom prst="rect">
            <a:avLst/>
          </a:prstGeom>
        </p:spPr>
      </p:pic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6936D295-01C4-B942-8E91-34612C4FD55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30352" y="3051514"/>
            <a:ext cx="8829531" cy="832456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FontTx/>
              <a:buNone/>
              <a:defRPr sz="3800" b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Presentation Title Here</a:t>
            </a:r>
          </a:p>
        </p:txBody>
      </p:sp>
      <p:sp>
        <p:nvSpPr>
          <p:cNvPr id="4" name="Text Placeholder 7">
            <a:extLst>
              <a:ext uri="{FF2B5EF4-FFF2-40B4-BE49-F238E27FC236}">
                <a16:creationId xmlns:a16="http://schemas.microsoft.com/office/drawing/2014/main" id="{7B6A8778-482A-7146-8154-655B5C41DFF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30353" y="3604781"/>
            <a:ext cx="8829530" cy="868964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FontTx/>
              <a:buNone/>
              <a:defRPr sz="2400" b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Optional Presentation Subtitle Here</a:t>
            </a:r>
          </a:p>
        </p:txBody>
      </p:sp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08FFEE3A-5EA0-BD4E-9E40-FB4BBE36F3A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30353" y="5457700"/>
            <a:ext cx="7420573" cy="335651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FontTx/>
              <a:buNone/>
              <a:defRPr sz="2200" b="1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Presenter Name Here</a:t>
            </a:r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7F7F8344-002A-8D47-A9EC-D94FE5F82F7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30353" y="5808593"/>
            <a:ext cx="4929621" cy="335651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FontTx/>
              <a:buNone/>
              <a:defRPr sz="1400" b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Date Here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EA3987E-54E2-F64A-9579-0F274A77CEB4}"/>
              </a:ext>
            </a:extLst>
          </p:cNvPr>
          <p:cNvCxnSpPr/>
          <p:nvPr userDrawn="1"/>
        </p:nvCxnSpPr>
        <p:spPr>
          <a:xfrm>
            <a:off x="630352" y="5303520"/>
            <a:ext cx="11561648" cy="0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7305463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Topics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286000"/>
            <a:ext cx="3474720" cy="3886200"/>
          </a:xfrm>
          <a:ln w="19050">
            <a:solidFill>
              <a:schemeClr val="bg1">
                <a:lumMod val="50000"/>
              </a:schemeClr>
            </a:solidFill>
            <a:miter lim="800000"/>
          </a:ln>
        </p:spPr>
        <p:txBody>
          <a:bodyPr lIns="182880" tIns="182880" rIns="18288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609600" y="1524000"/>
            <a:ext cx="3474720" cy="762000"/>
          </a:xfrm>
          <a:solidFill>
            <a:schemeClr val="bg1">
              <a:lumMod val="50000"/>
            </a:schemeClr>
          </a:solidFill>
          <a:ln w="19050">
            <a:solidFill>
              <a:schemeClr val="bg1">
                <a:lumMod val="50000"/>
              </a:schemeClr>
            </a:solidFill>
            <a:miter lim="800000"/>
          </a:ln>
        </p:spPr>
        <p:txBody>
          <a:bodyPr lIns="91440" tIns="91440" rIns="91440" bIns="91440" anchor="ctr"/>
          <a:lstStyle>
            <a:lvl1pPr marL="0" indent="0" algn="ctr">
              <a:spcBef>
                <a:spcPts val="0"/>
              </a:spcBef>
              <a:buNone/>
              <a:defRPr sz="20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1800"/>
            </a:lvl2pPr>
            <a:lvl3pPr marL="0" indent="0">
              <a:spcBef>
                <a:spcPts val="0"/>
              </a:spcBef>
              <a:buNone/>
              <a:defRPr sz="1800"/>
            </a:lvl3pPr>
            <a:lvl4pPr marL="0" indent="0">
              <a:spcBef>
                <a:spcPts val="0"/>
              </a:spcBef>
              <a:buNone/>
              <a:defRPr sz="1800"/>
            </a:lvl4pPr>
            <a:lvl5pPr marL="0" indent="0">
              <a:spcBef>
                <a:spcPts val="0"/>
              </a:spcBef>
              <a:buNone/>
              <a:defRPr sz="1800"/>
            </a:lvl5pPr>
            <a:lvl6pPr marL="0" indent="0">
              <a:spcBef>
                <a:spcPts val="0"/>
              </a:spcBef>
              <a:buNone/>
              <a:defRPr sz="1800"/>
            </a:lvl6pPr>
            <a:lvl7pPr marL="0" indent="0">
              <a:spcBef>
                <a:spcPts val="0"/>
              </a:spcBef>
              <a:buNone/>
              <a:defRPr sz="1800"/>
            </a:lvl7pPr>
            <a:lvl8pPr marL="0" indent="0">
              <a:spcBef>
                <a:spcPts val="0"/>
              </a:spcBef>
              <a:buNone/>
              <a:defRPr sz="1800"/>
            </a:lvl8pPr>
            <a:lvl9pPr marL="0" indent="0">
              <a:spcBef>
                <a:spcPts val="0"/>
              </a:spcBef>
              <a:buNone/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sz="half" idx="15"/>
          </p:nvPr>
        </p:nvSpPr>
        <p:spPr>
          <a:xfrm>
            <a:off x="4358640" y="2286000"/>
            <a:ext cx="3474720" cy="3886200"/>
          </a:xfrm>
          <a:ln w="19050">
            <a:solidFill>
              <a:schemeClr val="bg1">
                <a:lumMod val="50000"/>
              </a:schemeClr>
            </a:solidFill>
            <a:miter lim="800000"/>
          </a:ln>
        </p:spPr>
        <p:txBody>
          <a:bodyPr lIns="182880" tIns="182880" rIns="18288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4358640" y="1524000"/>
            <a:ext cx="3474720" cy="762000"/>
          </a:xfrm>
          <a:solidFill>
            <a:schemeClr val="bg1">
              <a:lumMod val="50000"/>
            </a:schemeClr>
          </a:solidFill>
          <a:ln w="19050">
            <a:solidFill>
              <a:schemeClr val="bg1">
                <a:lumMod val="50000"/>
              </a:schemeClr>
            </a:solidFill>
            <a:miter lim="800000"/>
          </a:ln>
        </p:spPr>
        <p:txBody>
          <a:bodyPr lIns="91440" tIns="91440" rIns="91440" bIns="91440" anchor="ctr"/>
          <a:lstStyle>
            <a:lvl1pPr marL="0" indent="0" algn="ctr">
              <a:spcBef>
                <a:spcPts val="0"/>
              </a:spcBef>
              <a:buNone/>
              <a:defRPr sz="20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1800"/>
            </a:lvl2pPr>
            <a:lvl3pPr marL="0" indent="0">
              <a:spcBef>
                <a:spcPts val="0"/>
              </a:spcBef>
              <a:buNone/>
              <a:defRPr sz="1800"/>
            </a:lvl3pPr>
            <a:lvl4pPr marL="0" indent="0">
              <a:spcBef>
                <a:spcPts val="0"/>
              </a:spcBef>
              <a:buNone/>
              <a:defRPr sz="1800"/>
            </a:lvl4pPr>
            <a:lvl5pPr marL="0" indent="0">
              <a:spcBef>
                <a:spcPts val="0"/>
              </a:spcBef>
              <a:buNone/>
              <a:defRPr sz="1800"/>
            </a:lvl5pPr>
            <a:lvl6pPr marL="0" indent="0">
              <a:spcBef>
                <a:spcPts val="0"/>
              </a:spcBef>
              <a:buNone/>
              <a:defRPr sz="1800"/>
            </a:lvl6pPr>
            <a:lvl7pPr marL="0" indent="0">
              <a:spcBef>
                <a:spcPts val="0"/>
              </a:spcBef>
              <a:buNone/>
              <a:defRPr sz="1800"/>
            </a:lvl7pPr>
            <a:lvl8pPr marL="0" indent="0">
              <a:spcBef>
                <a:spcPts val="0"/>
              </a:spcBef>
              <a:buNone/>
              <a:defRPr sz="1800"/>
            </a:lvl8pPr>
            <a:lvl9pPr marL="0" indent="0">
              <a:spcBef>
                <a:spcPts val="0"/>
              </a:spcBef>
              <a:buNone/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Content Placeholder 2"/>
          <p:cNvSpPr>
            <a:spLocks noGrp="1"/>
          </p:cNvSpPr>
          <p:nvPr>
            <p:ph sz="half" idx="17"/>
          </p:nvPr>
        </p:nvSpPr>
        <p:spPr>
          <a:xfrm>
            <a:off x="8107680" y="2286000"/>
            <a:ext cx="3474720" cy="3886200"/>
          </a:xfrm>
          <a:ln w="19050">
            <a:solidFill>
              <a:schemeClr val="bg1">
                <a:lumMod val="50000"/>
              </a:schemeClr>
            </a:solidFill>
            <a:miter lim="800000"/>
          </a:ln>
        </p:spPr>
        <p:txBody>
          <a:bodyPr lIns="182880" tIns="182880" rIns="18288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8107680" y="1524000"/>
            <a:ext cx="3474720" cy="762000"/>
          </a:xfrm>
          <a:solidFill>
            <a:schemeClr val="bg1">
              <a:lumMod val="50000"/>
            </a:schemeClr>
          </a:solidFill>
          <a:ln w="19050">
            <a:solidFill>
              <a:schemeClr val="bg1">
                <a:lumMod val="50000"/>
              </a:schemeClr>
            </a:solidFill>
            <a:miter lim="800000"/>
          </a:ln>
        </p:spPr>
        <p:txBody>
          <a:bodyPr lIns="91440" tIns="91440" rIns="91440" bIns="91440" anchor="ctr"/>
          <a:lstStyle>
            <a:lvl1pPr marL="0" indent="0" algn="ctr">
              <a:spcBef>
                <a:spcPts val="0"/>
              </a:spcBef>
              <a:buNone/>
              <a:defRPr sz="20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1800"/>
            </a:lvl2pPr>
            <a:lvl3pPr marL="0" indent="0">
              <a:spcBef>
                <a:spcPts val="0"/>
              </a:spcBef>
              <a:buNone/>
              <a:defRPr sz="1800"/>
            </a:lvl3pPr>
            <a:lvl4pPr marL="0" indent="0">
              <a:spcBef>
                <a:spcPts val="0"/>
              </a:spcBef>
              <a:buNone/>
              <a:defRPr sz="1800"/>
            </a:lvl4pPr>
            <a:lvl5pPr marL="0" indent="0">
              <a:spcBef>
                <a:spcPts val="0"/>
              </a:spcBef>
              <a:buNone/>
              <a:defRPr sz="1800"/>
            </a:lvl5pPr>
            <a:lvl6pPr marL="0" indent="0">
              <a:spcBef>
                <a:spcPts val="0"/>
              </a:spcBef>
              <a:buNone/>
              <a:defRPr sz="1800"/>
            </a:lvl6pPr>
            <a:lvl7pPr marL="0" indent="0">
              <a:spcBef>
                <a:spcPts val="0"/>
              </a:spcBef>
              <a:buNone/>
              <a:defRPr sz="1800"/>
            </a:lvl7pPr>
            <a:lvl8pPr marL="0" indent="0">
              <a:spcBef>
                <a:spcPts val="0"/>
              </a:spcBef>
              <a:buNone/>
              <a:defRPr sz="1800"/>
            </a:lvl8pPr>
            <a:lvl9pPr marL="0" indent="0">
              <a:spcBef>
                <a:spcPts val="0"/>
              </a:spcBef>
              <a:buNone/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1885802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600107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10518850" y="0"/>
            <a:ext cx="103145" cy="6172200"/>
            <a:chOff x="7889136" y="0"/>
            <a:chExt cx="77359" cy="6172200"/>
          </a:xfrm>
        </p:grpSpPr>
        <p:sp>
          <p:nvSpPr>
            <p:cNvPr id="11" name="Rectangle 10"/>
            <p:cNvSpPr/>
            <p:nvPr/>
          </p:nvSpPr>
          <p:spPr>
            <a:xfrm rot="5400000">
              <a:off x="4835040" y="3054097"/>
              <a:ext cx="6172199" cy="64007"/>
            </a:xfrm>
            <a:prstGeom prst="rect">
              <a:avLst/>
            </a:prstGeom>
            <a:solidFill>
              <a:srgbClr val="9695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 rot="5400000">
              <a:off x="7692545" y="196597"/>
              <a:ext cx="457200" cy="64007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cxnSp>
          <p:nvCxnSpPr>
            <p:cNvPr id="13" name="Straight Connector 12"/>
            <p:cNvCxnSpPr/>
            <p:nvPr/>
          </p:nvCxnSpPr>
          <p:spPr>
            <a:xfrm rot="5400000">
              <a:off x="7927818" y="418523"/>
              <a:ext cx="0" cy="77354"/>
            </a:xfrm>
            <a:prstGeom prst="line">
              <a:avLst/>
            </a:prstGeom>
            <a:ln w="28575">
              <a:solidFill>
                <a:schemeClr val="bg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4" name="Group 13"/>
            <p:cNvGrpSpPr/>
            <p:nvPr/>
          </p:nvGrpSpPr>
          <p:grpSpPr>
            <a:xfrm rot="5400000">
              <a:off x="7699218" y="189923"/>
              <a:ext cx="457200" cy="77354"/>
              <a:chOff x="0" y="139700"/>
              <a:chExt cx="457200" cy="77354"/>
            </a:xfrm>
          </p:grpSpPr>
          <p:sp>
            <p:nvSpPr>
              <p:cNvPr id="15" name="Rectangle 14"/>
              <p:cNvSpPr/>
              <p:nvPr/>
            </p:nvSpPr>
            <p:spPr>
              <a:xfrm>
                <a:off x="0" y="153047"/>
                <a:ext cx="457200" cy="64007"/>
              </a:xfrm>
              <a:prstGeom prst="rect">
                <a:avLst/>
              </a:prstGeom>
              <a:solidFill>
                <a:srgbClr val="CC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cxnSp>
            <p:nvCxnSpPr>
              <p:cNvPr id="16" name="Straight Connector 15"/>
              <p:cNvCxnSpPr/>
              <p:nvPr/>
            </p:nvCxnSpPr>
            <p:spPr>
              <a:xfrm>
                <a:off x="457200" y="139700"/>
                <a:ext cx="0" cy="77354"/>
              </a:xfrm>
              <a:prstGeom prst="line">
                <a:avLst/>
              </a:prstGeom>
              <a:ln w="28575">
                <a:solidFill>
                  <a:schemeClr val="bg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668000" y="457202"/>
            <a:ext cx="914400" cy="571499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457202"/>
            <a:ext cx="9550400" cy="571499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942333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34112"/>
            <a:ext cx="10972800" cy="731520"/>
          </a:xfrm>
        </p:spPr>
        <p:txBody>
          <a:bodyPr lIns="91440" tIns="0" bIns="0" anchor="b" anchorCtr="0"/>
          <a:lstStyle>
            <a:lvl1pPr>
              <a:lnSpc>
                <a:spcPct val="85000"/>
              </a:lnSpc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 rIns="0">
            <a:noAutofit/>
          </a:bodyPr>
          <a:lstStyle>
            <a:lvl1pPr marL="365751" indent="-365751">
              <a:spcBef>
                <a:spcPts val="800"/>
              </a:spcBef>
              <a:defRPr sz="2667"/>
            </a:lvl1pPr>
            <a:lvl2pPr marL="838179" indent="-365751">
              <a:spcBef>
                <a:spcPts val="800"/>
              </a:spcBef>
              <a:tabLst/>
              <a:defRPr sz="2400"/>
            </a:lvl2pPr>
            <a:lvl3pPr marL="1299601" indent="-304792">
              <a:spcBef>
                <a:spcPts val="800"/>
              </a:spcBef>
              <a:tabLst/>
              <a:defRPr sz="2133"/>
            </a:lvl3pPr>
            <a:lvl4pPr marL="1752556" indent="-304792">
              <a:spcBef>
                <a:spcPts val="800"/>
              </a:spcBef>
              <a:tabLst/>
              <a:defRPr sz="1867" b="0" i="0">
                <a:latin typeface="Arial" panose="020B0604020202020204" pitchFamily="34" charset="0"/>
              </a:defRPr>
            </a:lvl4pPr>
            <a:lvl5pPr marL="2288060" indent="-304792">
              <a:spcBef>
                <a:spcPts val="800"/>
              </a:spcBef>
              <a:tabLst/>
              <a:defRPr sz="1867" b="0" i="0"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09602" y="6356351"/>
            <a:ext cx="730711" cy="365125"/>
          </a:xfrm>
          <a:prstGeom prst="rect">
            <a:avLst/>
          </a:prstGeom>
        </p:spPr>
        <p:txBody>
          <a:bodyPr vert="horz" wrap="none" lIns="91440" tIns="45720" rIns="91440" bIns="0" rtlCol="0" anchor="b" anchorCtr="0"/>
          <a:lstStyle>
            <a:lvl1pPr algn="l">
              <a:lnSpc>
                <a:spcPct val="100000"/>
              </a:lnSpc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Slide </a:t>
            </a:r>
            <a:fld id="{44CAC06D-E468-43AA-8697-C0ABA70C95D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13CA439-6EE3-E441-BF4D-CB0D86F167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399215" y="6144684"/>
            <a:ext cx="9290988" cy="576792"/>
          </a:xfrm>
        </p:spPr>
        <p:txBody>
          <a:bodyPr lIns="0" rIns="0" bIns="0"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/>
            </a:lvl1pPr>
            <a:lvl2pPr marL="609585" indent="0">
              <a:buNone/>
              <a:defRPr sz="1333"/>
            </a:lvl2pPr>
            <a:lvl3pPr marL="1219170" indent="0">
              <a:buNone/>
              <a:defRPr sz="1333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5164106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 flipH="1">
            <a:off x="0" y="4495800"/>
            <a:ext cx="12192000" cy="23622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 flipH="1">
            <a:off x="1727200" y="4191000"/>
            <a:ext cx="10464800" cy="30480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 flipH="1">
            <a:off x="1" y="4191000"/>
            <a:ext cx="1682751" cy="304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15694" y="1981200"/>
            <a:ext cx="8749108" cy="1905000"/>
          </a:xfrm>
        </p:spPr>
        <p:txBody>
          <a:bodyPr/>
          <a:lstStyle>
            <a:lvl1pPr>
              <a:defRPr sz="3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8153" y="4724400"/>
            <a:ext cx="8756649" cy="990600"/>
          </a:xfrm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1800">
                <a:solidFill>
                  <a:schemeClr val="tx1"/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87668356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197600" y="6537327"/>
            <a:ext cx="812800" cy="168275"/>
          </a:xfrm>
        </p:spPr>
        <p:txBody>
          <a:bodyPr/>
          <a:lstStyle/>
          <a:p>
            <a:fld id="{803C76F9-943D-46A6-916B-805400714C93}" type="datetime1">
              <a:rPr lang="en-US" smtClean="0">
                <a:solidFill>
                  <a:prstClr val="black"/>
                </a:solidFill>
              </a:rPr>
              <a:pPr/>
              <a:t>6/23/2020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537325"/>
            <a:ext cx="4064000" cy="164592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>
                <a:solidFill>
                  <a:prstClr val="black"/>
                </a:solidFill>
              </a:rPr>
              <a:t>Author’s Last Name, Conference Name, Year, Presentation #</a:t>
            </a:r>
          </a:p>
        </p:txBody>
      </p:sp>
    </p:spTree>
    <p:extLst>
      <p:ext uri="{BB962C8B-B14F-4D97-AF65-F5344CB8AC3E}">
        <p14:creationId xmlns:p14="http://schemas.microsoft.com/office/powerpoint/2010/main" val="428959934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udy Name,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8E361-5C7E-47E4-A5A9-ED90CF731150}" type="datetime1">
              <a:rPr lang="en-US" smtClean="0">
                <a:solidFill>
                  <a:prstClr val="black"/>
                </a:solidFill>
              </a:rPr>
              <a:pPr/>
              <a:t>6/23/2020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/>
                </a:solidFill>
              </a:rPr>
              <a:t>Author’s Last Name, Conference Name, Year, Presentation #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09600" y="154546"/>
            <a:ext cx="10972800" cy="302655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buNone/>
              <a:defRPr sz="1800"/>
            </a:lvl2pPr>
            <a:lvl3pPr marL="0" indent="0">
              <a:spcBef>
                <a:spcPts val="0"/>
              </a:spcBef>
              <a:buNone/>
              <a:defRPr sz="1800"/>
            </a:lvl3pPr>
            <a:lvl4pPr marL="0" indent="0">
              <a:spcBef>
                <a:spcPts val="0"/>
              </a:spcBef>
              <a:buNone/>
              <a:defRPr sz="1800"/>
            </a:lvl4pPr>
            <a:lvl5pPr marL="0" indent="0">
              <a:spcBef>
                <a:spcPts val="0"/>
              </a:spcBef>
              <a:buNone/>
              <a:defRPr sz="1800"/>
            </a:lvl5pPr>
            <a:lvl6pPr marL="0" indent="0">
              <a:spcBef>
                <a:spcPts val="0"/>
              </a:spcBef>
              <a:buNone/>
              <a:defRPr sz="1800"/>
            </a:lvl6pPr>
            <a:lvl7pPr marL="0" indent="0">
              <a:spcBef>
                <a:spcPts val="0"/>
              </a:spcBef>
              <a:buNone/>
              <a:defRPr sz="1800"/>
            </a:lvl7pPr>
            <a:lvl8pPr marL="0" indent="0">
              <a:spcBef>
                <a:spcPts val="0"/>
              </a:spcBef>
              <a:buNone/>
              <a:defRPr sz="1800"/>
            </a:lvl8pPr>
            <a:lvl9pPr marL="0" indent="0">
              <a:spcBef>
                <a:spcPts val="0"/>
              </a:spcBef>
              <a:buNone/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5783582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828800"/>
            <a:ext cx="10972800" cy="4191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1371600"/>
            <a:ext cx="10972800" cy="304800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buNone/>
              <a:defRPr sz="2000">
                <a:solidFill>
                  <a:schemeClr val="accent4"/>
                </a:solidFill>
              </a:defRPr>
            </a:lvl2pPr>
            <a:lvl3pPr marL="0" indent="0">
              <a:lnSpc>
                <a:spcPct val="90000"/>
              </a:lnSpc>
              <a:spcBef>
                <a:spcPts val="0"/>
              </a:spcBef>
              <a:buNone/>
              <a:defRPr sz="2000">
                <a:solidFill>
                  <a:schemeClr val="accent4"/>
                </a:solidFill>
              </a:defRPr>
            </a:lvl3pPr>
            <a:lvl4pPr marL="0" indent="0">
              <a:lnSpc>
                <a:spcPct val="90000"/>
              </a:lnSpc>
              <a:spcBef>
                <a:spcPts val="0"/>
              </a:spcBef>
              <a:buNone/>
              <a:defRPr sz="2000">
                <a:solidFill>
                  <a:schemeClr val="accent4"/>
                </a:solidFill>
              </a:defRPr>
            </a:lvl4pPr>
            <a:lvl5pPr marL="0" indent="0">
              <a:lnSpc>
                <a:spcPct val="90000"/>
              </a:lnSpc>
              <a:spcBef>
                <a:spcPts val="0"/>
              </a:spcBef>
              <a:buNone/>
              <a:defRPr sz="2000">
                <a:solidFill>
                  <a:schemeClr val="accent4"/>
                </a:solidFill>
              </a:defRPr>
            </a:lvl5pPr>
            <a:lvl6pPr marL="0" indent="0">
              <a:lnSpc>
                <a:spcPct val="90000"/>
              </a:lnSpc>
              <a:spcBef>
                <a:spcPts val="0"/>
              </a:spcBef>
              <a:buNone/>
              <a:defRPr sz="2000">
                <a:solidFill>
                  <a:schemeClr val="accent4"/>
                </a:solidFill>
              </a:defRPr>
            </a:lvl6pPr>
            <a:lvl7pPr marL="0" indent="0">
              <a:lnSpc>
                <a:spcPct val="90000"/>
              </a:lnSpc>
              <a:spcBef>
                <a:spcPts val="0"/>
              </a:spcBef>
              <a:buNone/>
              <a:defRPr sz="2000">
                <a:solidFill>
                  <a:schemeClr val="accent4"/>
                </a:solidFill>
              </a:defRPr>
            </a:lvl7pPr>
            <a:lvl8pPr marL="0" indent="0">
              <a:lnSpc>
                <a:spcPct val="90000"/>
              </a:lnSpc>
              <a:spcBef>
                <a:spcPts val="0"/>
              </a:spcBef>
              <a:buNone/>
              <a:defRPr sz="2000">
                <a:solidFill>
                  <a:schemeClr val="accent4"/>
                </a:solidFill>
              </a:defRPr>
            </a:lvl8pPr>
            <a:lvl9pPr marL="0" indent="0">
              <a:lnSpc>
                <a:spcPct val="90000"/>
              </a:lnSpc>
              <a:spcBef>
                <a:spcPts val="0"/>
              </a:spcBef>
              <a:buNone/>
              <a:defRPr sz="2000">
                <a:solidFill>
                  <a:schemeClr val="accent4"/>
                </a:solidFill>
              </a:defRPr>
            </a:lvl9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C87FF330-3CE5-4C6C-94AD-F1535220CDC3}" type="datetime1">
              <a:rPr lang="en-US" smtClean="0">
                <a:solidFill>
                  <a:prstClr val="black"/>
                </a:solidFill>
              </a:rPr>
              <a:pPr/>
              <a:t>6/23/2020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>
                <a:solidFill>
                  <a:prstClr val="black"/>
                </a:solidFill>
              </a:rPr>
              <a:t>Author’s Last Name, Conference Name, Year, Presentation #</a:t>
            </a:r>
          </a:p>
        </p:txBody>
      </p:sp>
    </p:spTree>
    <p:extLst>
      <p:ext uri="{BB962C8B-B14F-4D97-AF65-F5344CB8AC3E}">
        <p14:creationId xmlns:p14="http://schemas.microsoft.com/office/powerpoint/2010/main" val="30841658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udy Name, Title,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4"/>
          <p:cNvSpPr>
            <a:spLocks noGrp="1"/>
          </p:cNvSpPr>
          <p:nvPr>
            <p:ph type="body" sz="quarter" idx="17"/>
          </p:nvPr>
        </p:nvSpPr>
        <p:spPr>
          <a:xfrm>
            <a:off x="609600" y="154546"/>
            <a:ext cx="10972800" cy="302655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buNone/>
              <a:defRPr sz="1800"/>
            </a:lvl2pPr>
            <a:lvl3pPr marL="0" indent="0">
              <a:spcBef>
                <a:spcPts val="0"/>
              </a:spcBef>
              <a:buNone/>
              <a:defRPr sz="1800"/>
            </a:lvl3pPr>
            <a:lvl4pPr marL="0" indent="0">
              <a:spcBef>
                <a:spcPts val="0"/>
              </a:spcBef>
              <a:buNone/>
              <a:defRPr sz="1800"/>
            </a:lvl4pPr>
            <a:lvl5pPr marL="0" indent="0">
              <a:spcBef>
                <a:spcPts val="0"/>
              </a:spcBef>
              <a:buNone/>
              <a:defRPr sz="1800"/>
            </a:lvl5pPr>
            <a:lvl6pPr marL="0" indent="0">
              <a:spcBef>
                <a:spcPts val="0"/>
              </a:spcBef>
              <a:buNone/>
              <a:defRPr sz="1800"/>
            </a:lvl6pPr>
            <a:lvl7pPr marL="0" indent="0">
              <a:spcBef>
                <a:spcPts val="0"/>
              </a:spcBef>
              <a:buNone/>
              <a:defRPr sz="1800"/>
            </a:lvl7pPr>
            <a:lvl8pPr marL="0" indent="0">
              <a:spcBef>
                <a:spcPts val="0"/>
              </a:spcBef>
              <a:buNone/>
              <a:defRPr sz="1800"/>
            </a:lvl8pPr>
            <a:lvl9pPr marL="0" indent="0">
              <a:spcBef>
                <a:spcPts val="0"/>
              </a:spcBef>
              <a:buNone/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828800"/>
            <a:ext cx="10972800" cy="4191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1371600"/>
            <a:ext cx="10972800" cy="304800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buNone/>
              <a:defRPr sz="2000">
                <a:solidFill>
                  <a:schemeClr val="accent4"/>
                </a:solidFill>
              </a:defRPr>
            </a:lvl2pPr>
            <a:lvl3pPr marL="0" indent="0">
              <a:lnSpc>
                <a:spcPct val="90000"/>
              </a:lnSpc>
              <a:spcBef>
                <a:spcPts val="0"/>
              </a:spcBef>
              <a:buNone/>
              <a:defRPr sz="2000">
                <a:solidFill>
                  <a:schemeClr val="accent4"/>
                </a:solidFill>
              </a:defRPr>
            </a:lvl3pPr>
            <a:lvl4pPr marL="0" indent="0">
              <a:lnSpc>
                <a:spcPct val="90000"/>
              </a:lnSpc>
              <a:spcBef>
                <a:spcPts val="0"/>
              </a:spcBef>
              <a:buNone/>
              <a:defRPr sz="2000">
                <a:solidFill>
                  <a:schemeClr val="accent4"/>
                </a:solidFill>
              </a:defRPr>
            </a:lvl4pPr>
            <a:lvl5pPr marL="0" indent="0">
              <a:lnSpc>
                <a:spcPct val="90000"/>
              </a:lnSpc>
              <a:spcBef>
                <a:spcPts val="0"/>
              </a:spcBef>
              <a:buNone/>
              <a:defRPr sz="2000">
                <a:solidFill>
                  <a:schemeClr val="accent4"/>
                </a:solidFill>
              </a:defRPr>
            </a:lvl5pPr>
            <a:lvl6pPr marL="0" indent="0">
              <a:lnSpc>
                <a:spcPct val="90000"/>
              </a:lnSpc>
              <a:spcBef>
                <a:spcPts val="0"/>
              </a:spcBef>
              <a:buNone/>
              <a:defRPr sz="2000">
                <a:solidFill>
                  <a:schemeClr val="accent4"/>
                </a:solidFill>
              </a:defRPr>
            </a:lvl6pPr>
            <a:lvl7pPr marL="0" indent="0">
              <a:lnSpc>
                <a:spcPct val="90000"/>
              </a:lnSpc>
              <a:spcBef>
                <a:spcPts val="0"/>
              </a:spcBef>
              <a:buNone/>
              <a:defRPr sz="2000">
                <a:solidFill>
                  <a:schemeClr val="accent4"/>
                </a:solidFill>
              </a:defRPr>
            </a:lvl7pPr>
            <a:lvl8pPr marL="0" indent="0">
              <a:lnSpc>
                <a:spcPct val="90000"/>
              </a:lnSpc>
              <a:spcBef>
                <a:spcPts val="0"/>
              </a:spcBef>
              <a:buNone/>
              <a:defRPr sz="2000">
                <a:solidFill>
                  <a:schemeClr val="accent4"/>
                </a:solidFill>
              </a:defRPr>
            </a:lvl8pPr>
            <a:lvl9pPr marL="0" indent="0">
              <a:lnSpc>
                <a:spcPct val="90000"/>
              </a:lnSpc>
              <a:spcBef>
                <a:spcPts val="0"/>
              </a:spcBef>
              <a:buNone/>
              <a:defRPr sz="2000">
                <a:solidFill>
                  <a:schemeClr val="accent4"/>
                </a:solidFill>
              </a:defRPr>
            </a:lvl9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E76B27D3-16AB-415F-9A78-F12BFD90219C}" type="datetime1">
              <a:rPr lang="en-US" smtClean="0">
                <a:solidFill>
                  <a:prstClr val="black"/>
                </a:solidFill>
              </a:rPr>
              <a:pPr/>
              <a:t>6/23/2020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>
                <a:solidFill>
                  <a:prstClr val="black"/>
                </a:solidFill>
              </a:rPr>
              <a:t>Author’s Last Name, Conference Name, Year, Presentation #</a:t>
            </a:r>
          </a:p>
        </p:txBody>
      </p:sp>
    </p:spTree>
    <p:extLst>
      <p:ext uri="{BB962C8B-B14F-4D97-AF65-F5344CB8AC3E}">
        <p14:creationId xmlns:p14="http://schemas.microsoft.com/office/powerpoint/2010/main" val="9131594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 flipH="1">
            <a:off x="0" y="3877573"/>
            <a:ext cx="12192000" cy="298042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 flipH="1">
            <a:off x="1727200" y="3801375"/>
            <a:ext cx="10464800" cy="7620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 flipH="1">
            <a:off x="-4" y="3801375"/>
            <a:ext cx="1682751" cy="762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15694" y="2057400"/>
            <a:ext cx="8749108" cy="1371600"/>
          </a:xfrm>
        </p:spPr>
        <p:txBody>
          <a:bodyPr anchor="b"/>
          <a:lstStyle>
            <a:lvl1pPr algn="l">
              <a:defRPr sz="3200" b="0" cap="none" baseline="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8151" y="4106175"/>
            <a:ext cx="8756648" cy="990600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0" indent="0">
              <a:buNone/>
              <a:defRPr sz="2000">
                <a:solidFill>
                  <a:schemeClr val="accent4"/>
                </a:solidFill>
              </a:defRPr>
            </a:lvl2pPr>
            <a:lvl3pPr marL="0" indent="0">
              <a:buNone/>
              <a:defRPr sz="2000">
                <a:solidFill>
                  <a:schemeClr val="accent4"/>
                </a:solidFill>
              </a:defRPr>
            </a:lvl3pPr>
            <a:lvl4pPr marL="0" indent="0">
              <a:buNone/>
              <a:defRPr sz="2000">
                <a:solidFill>
                  <a:schemeClr val="accent4"/>
                </a:solidFill>
              </a:defRPr>
            </a:lvl4pPr>
            <a:lvl5pPr marL="0" indent="0">
              <a:buNone/>
              <a:defRPr sz="2000">
                <a:solidFill>
                  <a:schemeClr val="accent4"/>
                </a:solidFill>
              </a:defRPr>
            </a:lvl5pPr>
            <a:lvl6pPr marL="0" indent="0">
              <a:buNone/>
              <a:defRPr sz="2000">
                <a:solidFill>
                  <a:schemeClr val="accent4"/>
                </a:solidFill>
              </a:defRPr>
            </a:lvl6pPr>
            <a:lvl7pPr marL="0" indent="0">
              <a:buNone/>
              <a:defRPr sz="2000">
                <a:solidFill>
                  <a:schemeClr val="accent4"/>
                </a:solidFill>
              </a:defRPr>
            </a:lvl7pPr>
            <a:lvl8pPr marL="0" indent="0">
              <a:buNone/>
              <a:defRPr sz="2000">
                <a:solidFill>
                  <a:schemeClr val="accent4"/>
                </a:solidFill>
              </a:defRPr>
            </a:lvl8pPr>
            <a:lvl9pPr marL="0" indent="0">
              <a:buNone/>
              <a:defRPr sz="2000">
                <a:solidFill>
                  <a:schemeClr val="accent4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089037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56FD6D7-694F-354B-A297-EC1410E511F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66C2F06A-DA15-3543-82E4-EEFF830B142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30352" y="1949481"/>
            <a:ext cx="8829531" cy="1516062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buFontTx/>
              <a:buNone/>
              <a:defRPr sz="38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Section Title Here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7BBE176-D0BE-774B-ABCE-A584956AB5A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30353" y="3472903"/>
            <a:ext cx="8829530" cy="868964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FontTx/>
              <a:buNone/>
              <a:defRPr sz="2400" b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Optional Subtitle Here</a:t>
            </a:r>
          </a:p>
        </p:txBody>
      </p:sp>
    </p:spTree>
    <p:extLst>
      <p:ext uri="{BB962C8B-B14F-4D97-AF65-F5344CB8AC3E}">
        <p14:creationId xmlns:p14="http://schemas.microsoft.com/office/powerpoint/2010/main" val="291833511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Header with #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 flipH="1">
            <a:off x="0" y="3877573"/>
            <a:ext cx="12192000" cy="298042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 flipH="1">
            <a:off x="1727200" y="3801375"/>
            <a:ext cx="10464800" cy="7620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715694" y="2514600"/>
            <a:ext cx="8749108" cy="914400"/>
          </a:xfrm>
        </p:spPr>
        <p:txBody>
          <a:bodyPr anchor="b"/>
          <a:lstStyle>
            <a:lvl1pPr algn="l">
              <a:defRPr sz="3200" b="0" cap="none" baseline="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8151" y="4106175"/>
            <a:ext cx="8756648" cy="990600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0" indent="0">
              <a:buNone/>
              <a:defRPr sz="2000">
                <a:solidFill>
                  <a:schemeClr val="accent4"/>
                </a:solidFill>
              </a:defRPr>
            </a:lvl2pPr>
            <a:lvl3pPr marL="0" indent="0">
              <a:buNone/>
              <a:defRPr sz="2000">
                <a:solidFill>
                  <a:schemeClr val="accent4"/>
                </a:solidFill>
              </a:defRPr>
            </a:lvl3pPr>
            <a:lvl4pPr marL="0" indent="0">
              <a:buNone/>
              <a:defRPr sz="2000">
                <a:solidFill>
                  <a:schemeClr val="accent4"/>
                </a:solidFill>
              </a:defRPr>
            </a:lvl4pPr>
            <a:lvl5pPr marL="0" indent="0">
              <a:buNone/>
              <a:defRPr sz="2000">
                <a:solidFill>
                  <a:schemeClr val="accent4"/>
                </a:solidFill>
              </a:defRPr>
            </a:lvl5pPr>
            <a:lvl6pPr marL="0" indent="0">
              <a:buNone/>
              <a:defRPr sz="2000">
                <a:solidFill>
                  <a:schemeClr val="accent4"/>
                </a:solidFill>
              </a:defRPr>
            </a:lvl6pPr>
            <a:lvl7pPr marL="0" indent="0">
              <a:buNone/>
              <a:defRPr sz="2000">
                <a:solidFill>
                  <a:schemeClr val="accent4"/>
                </a:solidFill>
              </a:defRPr>
            </a:lvl7pPr>
            <a:lvl8pPr marL="0" indent="0">
              <a:buNone/>
              <a:defRPr sz="2000">
                <a:solidFill>
                  <a:schemeClr val="accent4"/>
                </a:solidFill>
              </a:defRPr>
            </a:lvl8pPr>
            <a:lvl9pPr marL="0" indent="0">
              <a:buNone/>
              <a:defRPr sz="2000">
                <a:solidFill>
                  <a:schemeClr val="accent4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1727200" y="1752600"/>
            <a:ext cx="8737600" cy="685800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800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800"/>
            </a:lvl2pPr>
            <a:lvl3pPr marL="0" indent="0">
              <a:spcBef>
                <a:spcPts val="0"/>
              </a:spcBef>
              <a:buNone/>
              <a:defRPr sz="1800"/>
            </a:lvl3pPr>
            <a:lvl4pPr marL="0" indent="0">
              <a:spcBef>
                <a:spcPts val="0"/>
              </a:spcBef>
              <a:buNone/>
              <a:defRPr sz="1800"/>
            </a:lvl4pPr>
            <a:lvl5pPr marL="0" indent="0">
              <a:spcBef>
                <a:spcPts val="0"/>
              </a:spcBef>
              <a:buNone/>
              <a:defRPr sz="1800"/>
            </a:lvl5pPr>
            <a:lvl6pPr marL="0" indent="0">
              <a:spcBef>
                <a:spcPts val="0"/>
              </a:spcBef>
              <a:buNone/>
              <a:defRPr sz="1800"/>
            </a:lvl6pPr>
            <a:lvl7pPr marL="0" indent="0">
              <a:spcBef>
                <a:spcPts val="0"/>
              </a:spcBef>
              <a:buNone/>
              <a:defRPr sz="1800"/>
            </a:lvl7pPr>
            <a:lvl8pPr marL="0" indent="0">
              <a:spcBef>
                <a:spcPts val="0"/>
              </a:spcBef>
              <a:buNone/>
              <a:defRPr sz="1800"/>
            </a:lvl8pPr>
            <a:lvl9pPr marL="0" indent="0">
              <a:spcBef>
                <a:spcPts val="0"/>
              </a:spcBef>
              <a:buNone/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Rectangle 11"/>
          <p:cNvSpPr/>
          <p:nvPr/>
        </p:nvSpPr>
        <p:spPr>
          <a:xfrm flipH="1">
            <a:off x="-4" y="3801375"/>
            <a:ext cx="1682751" cy="762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641387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524000"/>
            <a:ext cx="5242560" cy="464820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9840" y="1524000"/>
            <a:ext cx="5242560" cy="464820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8F46AC-1284-4C64-A236-D92053DABD71}" type="datetime1">
              <a:rPr lang="en-US" smtClean="0">
                <a:solidFill>
                  <a:prstClr val="black"/>
                </a:solidFill>
              </a:rPr>
              <a:pPr/>
              <a:t>6/23/2020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/>
                </a:solidFill>
              </a:rPr>
              <a:t>Author’s Last Name, Conference Name, Year, Presentation #</a:t>
            </a:r>
          </a:p>
        </p:txBody>
      </p:sp>
    </p:spTree>
    <p:extLst>
      <p:ext uri="{BB962C8B-B14F-4D97-AF65-F5344CB8AC3E}">
        <p14:creationId xmlns:p14="http://schemas.microsoft.com/office/powerpoint/2010/main" val="182208295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524000"/>
            <a:ext cx="3474720" cy="4648200"/>
          </a:xfrm>
          <a:ln w="19050">
            <a:noFill/>
            <a:miter lim="800000"/>
          </a:ln>
        </p:spPr>
        <p:txBody>
          <a:bodyPr lIns="0" tIns="0" rIns="0" bIns="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D64D4-44E5-4CAA-B2F3-4CBF605ED41A}" type="datetime1">
              <a:rPr lang="en-US" smtClean="0">
                <a:solidFill>
                  <a:prstClr val="black"/>
                </a:solidFill>
              </a:rPr>
              <a:pPr/>
              <a:t>6/23/2020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/>
                </a:solidFill>
              </a:rPr>
              <a:t>Author’s Last Name, Conference Name, Year, Presentation #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sz="half" idx="15"/>
          </p:nvPr>
        </p:nvSpPr>
        <p:spPr>
          <a:xfrm>
            <a:off x="4358640" y="1524000"/>
            <a:ext cx="3474720" cy="4648200"/>
          </a:xfrm>
          <a:ln w="19050">
            <a:noFill/>
            <a:miter lim="800000"/>
          </a:ln>
        </p:spPr>
        <p:txBody>
          <a:bodyPr lIns="0" tIns="0" rIns="0" bIns="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8" name="Content Placeholder 2"/>
          <p:cNvSpPr>
            <a:spLocks noGrp="1"/>
          </p:cNvSpPr>
          <p:nvPr>
            <p:ph sz="half" idx="17"/>
          </p:nvPr>
        </p:nvSpPr>
        <p:spPr>
          <a:xfrm>
            <a:off x="8107680" y="1524000"/>
            <a:ext cx="3474720" cy="4648200"/>
          </a:xfrm>
          <a:ln w="19050">
            <a:noFill/>
            <a:miter lim="800000"/>
          </a:ln>
        </p:spPr>
        <p:txBody>
          <a:bodyPr lIns="0" tIns="0" rIns="0" bIns="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7604524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u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524000"/>
            <a:ext cx="5242560" cy="22098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F960C1-4DF6-4B0B-BC68-6A0C8F7D0A25}" type="datetime1">
              <a:rPr lang="en-US" smtClean="0">
                <a:solidFill>
                  <a:prstClr val="black"/>
                </a:solidFill>
              </a:rPr>
              <a:pPr/>
              <a:t>6/23/2020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/>
                </a:solidFill>
              </a:rPr>
              <a:t>Author’s Last Name, Conference Name, Year, Presentation #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9840" y="1524000"/>
            <a:ext cx="5242560" cy="22098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half" idx="13"/>
          </p:nvPr>
        </p:nvSpPr>
        <p:spPr>
          <a:xfrm>
            <a:off x="609600" y="3962400"/>
            <a:ext cx="5242560" cy="22098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half" idx="14"/>
          </p:nvPr>
        </p:nvSpPr>
        <p:spPr>
          <a:xfrm>
            <a:off x="6339840" y="3962400"/>
            <a:ext cx="5242560" cy="22098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0476660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24000"/>
            <a:ext cx="5242560" cy="609600"/>
          </a:xfrm>
        </p:spPr>
        <p:txBody>
          <a:bodyPr anchor="ctr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chemeClr val="tx1"/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209800"/>
            <a:ext cx="5242560" cy="396240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39840" y="1524000"/>
            <a:ext cx="5242560" cy="609600"/>
          </a:xfrm>
        </p:spPr>
        <p:txBody>
          <a:bodyPr anchor="ctr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chemeClr val="tx1"/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9840" y="2209800"/>
            <a:ext cx="5242560" cy="396240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54BF9-E061-4993-B0B4-96D57970A8DC}" type="datetime1">
              <a:rPr lang="en-US" smtClean="0">
                <a:solidFill>
                  <a:prstClr val="black"/>
                </a:solidFill>
              </a:rPr>
              <a:pPr/>
              <a:t>6/23/2020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/>
                </a:solidFill>
              </a:rPr>
              <a:t>Author’s Last Name, Conference Name, Year, Presentation #</a:t>
            </a:r>
          </a:p>
        </p:txBody>
      </p:sp>
    </p:spTree>
    <p:extLst>
      <p:ext uri="{BB962C8B-B14F-4D97-AF65-F5344CB8AC3E}">
        <p14:creationId xmlns:p14="http://schemas.microsoft.com/office/powerpoint/2010/main" val="222982228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543EE5-600E-4D8A-B144-C77E21D64C72}" type="datetime1">
              <a:rPr lang="en-US" smtClean="0">
                <a:solidFill>
                  <a:prstClr val="black"/>
                </a:solidFill>
              </a:rPr>
              <a:pPr/>
              <a:t>6/23/2020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/>
                </a:solidFill>
              </a:rPr>
              <a:t>Author’s Last Name, Conference Name, Year, Presentation #</a:t>
            </a:r>
          </a:p>
        </p:txBody>
      </p:sp>
    </p:spTree>
    <p:extLst>
      <p:ext uri="{BB962C8B-B14F-4D97-AF65-F5344CB8AC3E}">
        <p14:creationId xmlns:p14="http://schemas.microsoft.com/office/powerpoint/2010/main" val="194162044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1371600"/>
            <a:ext cx="10972800" cy="304800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buNone/>
              <a:defRPr sz="2000">
                <a:solidFill>
                  <a:schemeClr val="accent4"/>
                </a:solidFill>
              </a:defRPr>
            </a:lvl2pPr>
            <a:lvl3pPr marL="0" indent="0">
              <a:lnSpc>
                <a:spcPct val="90000"/>
              </a:lnSpc>
              <a:spcBef>
                <a:spcPts val="0"/>
              </a:spcBef>
              <a:buNone/>
              <a:defRPr sz="2000">
                <a:solidFill>
                  <a:schemeClr val="accent4"/>
                </a:solidFill>
              </a:defRPr>
            </a:lvl3pPr>
            <a:lvl4pPr marL="0" indent="0">
              <a:lnSpc>
                <a:spcPct val="90000"/>
              </a:lnSpc>
              <a:spcBef>
                <a:spcPts val="0"/>
              </a:spcBef>
              <a:buNone/>
              <a:defRPr sz="2000">
                <a:solidFill>
                  <a:schemeClr val="accent4"/>
                </a:solidFill>
              </a:defRPr>
            </a:lvl4pPr>
            <a:lvl5pPr marL="0" indent="0">
              <a:lnSpc>
                <a:spcPct val="90000"/>
              </a:lnSpc>
              <a:spcBef>
                <a:spcPts val="0"/>
              </a:spcBef>
              <a:buNone/>
              <a:defRPr sz="2000">
                <a:solidFill>
                  <a:schemeClr val="accent4"/>
                </a:solidFill>
              </a:defRPr>
            </a:lvl5pPr>
            <a:lvl6pPr marL="0" indent="0">
              <a:lnSpc>
                <a:spcPct val="90000"/>
              </a:lnSpc>
              <a:spcBef>
                <a:spcPts val="0"/>
              </a:spcBef>
              <a:buNone/>
              <a:defRPr sz="2000">
                <a:solidFill>
                  <a:schemeClr val="accent4"/>
                </a:solidFill>
              </a:defRPr>
            </a:lvl6pPr>
            <a:lvl7pPr marL="0" indent="0">
              <a:lnSpc>
                <a:spcPct val="90000"/>
              </a:lnSpc>
              <a:spcBef>
                <a:spcPts val="0"/>
              </a:spcBef>
              <a:buNone/>
              <a:defRPr sz="2000">
                <a:solidFill>
                  <a:schemeClr val="accent4"/>
                </a:solidFill>
              </a:defRPr>
            </a:lvl7pPr>
            <a:lvl8pPr marL="0" indent="0">
              <a:lnSpc>
                <a:spcPct val="90000"/>
              </a:lnSpc>
              <a:spcBef>
                <a:spcPts val="0"/>
              </a:spcBef>
              <a:buNone/>
              <a:defRPr sz="2000">
                <a:solidFill>
                  <a:schemeClr val="accent4"/>
                </a:solidFill>
              </a:defRPr>
            </a:lvl8pPr>
            <a:lvl9pPr marL="0" indent="0">
              <a:lnSpc>
                <a:spcPct val="90000"/>
              </a:lnSpc>
              <a:spcBef>
                <a:spcPts val="0"/>
              </a:spcBef>
              <a:buNone/>
              <a:defRPr sz="2000">
                <a:solidFill>
                  <a:schemeClr val="accent4"/>
                </a:solidFill>
              </a:defRPr>
            </a:lvl9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FCF35843-3A41-49AA-8959-56EE1A31B5E2}" type="datetime1">
              <a:rPr lang="en-US" smtClean="0">
                <a:solidFill>
                  <a:prstClr val="black"/>
                </a:solidFill>
              </a:rPr>
              <a:pPr/>
              <a:t>6/23/2020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>
                <a:solidFill>
                  <a:prstClr val="black"/>
                </a:solidFill>
              </a:rPr>
              <a:t>Author’s Last Name, Conference Name, Year, Presentation #</a:t>
            </a:r>
          </a:p>
        </p:txBody>
      </p:sp>
    </p:spTree>
    <p:extLst>
      <p:ext uri="{BB962C8B-B14F-4D97-AF65-F5344CB8AC3E}">
        <p14:creationId xmlns:p14="http://schemas.microsoft.com/office/powerpoint/2010/main" val="166074045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681877-BEF6-4945-A8E2-C7505FF67B52}" type="datetime1">
              <a:rPr lang="en-US" smtClean="0">
                <a:solidFill>
                  <a:prstClr val="black"/>
                </a:solidFill>
              </a:rPr>
              <a:pPr/>
              <a:t>6/23/2020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/>
                </a:solidFill>
              </a:rPr>
              <a:t>Author’s Last Name, Conference Name, Year, Presentation #</a:t>
            </a:r>
          </a:p>
        </p:txBody>
      </p:sp>
    </p:spTree>
    <p:extLst>
      <p:ext uri="{BB962C8B-B14F-4D97-AF65-F5344CB8AC3E}">
        <p14:creationId xmlns:p14="http://schemas.microsoft.com/office/powerpoint/2010/main" val="329821503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524001"/>
            <a:ext cx="7924800" cy="464820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37600" y="1524000"/>
            <a:ext cx="2844800" cy="4648200"/>
          </a:xfrm>
        </p:spPr>
        <p:txBody>
          <a:bodyPr/>
          <a:lstStyle>
            <a:lvl1pPr marL="0" indent="0">
              <a:lnSpc>
                <a:spcPct val="90000"/>
              </a:lnSpc>
              <a:buNone/>
              <a:defRPr sz="1800">
                <a:solidFill>
                  <a:schemeClr val="tx1"/>
                </a:solidFill>
              </a:defRPr>
            </a:lvl1pPr>
            <a:lvl2pPr marL="0" indent="0">
              <a:buNone/>
              <a:defRPr sz="1800">
                <a:solidFill>
                  <a:schemeClr val="accent4"/>
                </a:solidFill>
              </a:defRPr>
            </a:lvl2pPr>
            <a:lvl3pPr marL="0" indent="0">
              <a:buNone/>
              <a:defRPr sz="1800">
                <a:solidFill>
                  <a:schemeClr val="accent4"/>
                </a:solidFill>
              </a:defRPr>
            </a:lvl3pPr>
            <a:lvl4pPr marL="0" indent="0">
              <a:buNone/>
              <a:defRPr sz="1800">
                <a:solidFill>
                  <a:schemeClr val="accent4"/>
                </a:solidFill>
              </a:defRPr>
            </a:lvl4pPr>
            <a:lvl5pPr marL="0" indent="0">
              <a:buNone/>
              <a:defRPr sz="1800">
                <a:solidFill>
                  <a:schemeClr val="accent4"/>
                </a:solidFill>
              </a:defRPr>
            </a:lvl5pPr>
            <a:lvl6pPr marL="0" indent="0">
              <a:buNone/>
              <a:defRPr sz="1800">
                <a:solidFill>
                  <a:schemeClr val="accent4"/>
                </a:solidFill>
              </a:defRPr>
            </a:lvl6pPr>
            <a:lvl7pPr marL="0" indent="0">
              <a:buNone/>
              <a:defRPr sz="1800">
                <a:solidFill>
                  <a:schemeClr val="accent4"/>
                </a:solidFill>
              </a:defRPr>
            </a:lvl7pPr>
            <a:lvl8pPr marL="0" indent="0">
              <a:buNone/>
              <a:defRPr sz="1800">
                <a:solidFill>
                  <a:schemeClr val="accent4"/>
                </a:solidFill>
              </a:defRPr>
            </a:lvl8pPr>
            <a:lvl9pPr marL="0" indent="0">
              <a:buNone/>
              <a:defRPr sz="1800">
                <a:solidFill>
                  <a:schemeClr val="accent4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13A87A-9427-4522-B125-0DAFD01EA466}" type="datetime1">
              <a:rPr lang="en-US" smtClean="0">
                <a:solidFill>
                  <a:prstClr val="black"/>
                </a:solidFill>
              </a:rPr>
              <a:pPr/>
              <a:t>6/23/2020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/>
                </a:solidFill>
              </a:rPr>
              <a:t>Author’s Last Name, Conference Name, Year, Presentation #</a:t>
            </a:r>
          </a:p>
        </p:txBody>
      </p:sp>
    </p:spTree>
    <p:extLst>
      <p:ext uri="{BB962C8B-B14F-4D97-AF65-F5344CB8AC3E}">
        <p14:creationId xmlns:p14="http://schemas.microsoft.com/office/powerpoint/2010/main" val="280908624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09600" y="1524002"/>
            <a:ext cx="7924800" cy="4652513"/>
          </a:xfrm>
        </p:spPr>
        <p:txBody>
          <a:bodyPr tIns="365760"/>
          <a:lstStyle>
            <a:lvl1pPr marL="0" indent="0" algn="ctr">
              <a:buNone/>
              <a:defRPr sz="20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37600" y="1524000"/>
            <a:ext cx="2844800" cy="4648200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800">
                <a:solidFill>
                  <a:schemeClr val="tx1"/>
                </a:solidFill>
              </a:defRPr>
            </a:lvl1pPr>
            <a:lvl2pPr marL="0" indent="0">
              <a:buNone/>
              <a:defRPr sz="1800">
                <a:solidFill>
                  <a:schemeClr val="accent4"/>
                </a:solidFill>
              </a:defRPr>
            </a:lvl2pPr>
            <a:lvl3pPr marL="0" indent="0">
              <a:buNone/>
              <a:defRPr sz="1800">
                <a:solidFill>
                  <a:schemeClr val="accent4"/>
                </a:solidFill>
              </a:defRPr>
            </a:lvl3pPr>
            <a:lvl4pPr marL="0" indent="0">
              <a:buNone/>
              <a:defRPr sz="1800">
                <a:solidFill>
                  <a:schemeClr val="accent4"/>
                </a:solidFill>
              </a:defRPr>
            </a:lvl4pPr>
            <a:lvl5pPr marL="0" indent="0">
              <a:buNone/>
              <a:defRPr sz="1800">
                <a:solidFill>
                  <a:schemeClr val="accent4"/>
                </a:solidFill>
              </a:defRPr>
            </a:lvl5pPr>
            <a:lvl6pPr marL="0" indent="0">
              <a:buNone/>
              <a:defRPr sz="1800">
                <a:solidFill>
                  <a:schemeClr val="accent4"/>
                </a:solidFill>
              </a:defRPr>
            </a:lvl6pPr>
            <a:lvl7pPr marL="0" indent="0">
              <a:buNone/>
              <a:defRPr sz="1800">
                <a:solidFill>
                  <a:schemeClr val="accent4"/>
                </a:solidFill>
              </a:defRPr>
            </a:lvl7pPr>
            <a:lvl8pPr marL="0" indent="0">
              <a:buNone/>
              <a:defRPr sz="1800">
                <a:solidFill>
                  <a:schemeClr val="accent4"/>
                </a:solidFill>
              </a:defRPr>
            </a:lvl8pPr>
            <a:lvl9pPr marL="0" indent="0">
              <a:buNone/>
              <a:defRPr sz="1800">
                <a:solidFill>
                  <a:schemeClr val="accent4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34307-8C89-4F9B-A283-F5E22798B9FB}" type="datetime1">
              <a:rPr lang="en-US" smtClean="0">
                <a:solidFill>
                  <a:prstClr val="black"/>
                </a:solidFill>
              </a:rPr>
              <a:pPr/>
              <a:t>6/23/2020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/>
                </a:solidFill>
              </a:rPr>
              <a:t>Author’s Last Name, Conference Name, Year, Presentation #</a:t>
            </a:r>
          </a:p>
        </p:txBody>
      </p:sp>
    </p:spTree>
    <p:extLst>
      <p:ext uri="{BB962C8B-B14F-4D97-AF65-F5344CB8AC3E}">
        <p14:creationId xmlns:p14="http://schemas.microsoft.com/office/powerpoint/2010/main" val="12693848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E347A23-32BF-4A41-85D0-B3189418704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E47E4826-8AA6-9741-AB86-4DA4FEA5B7A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30352" y="1949481"/>
            <a:ext cx="8829531" cy="1516062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buFontTx/>
              <a:buNone/>
              <a:defRPr sz="38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Section Title Here</a:t>
            </a:r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C28CF503-4C61-1841-981D-D64AFCD5769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30353" y="3472903"/>
            <a:ext cx="8829530" cy="868964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FontTx/>
              <a:buNone/>
              <a:defRPr sz="2400" b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Optional Subtitle Here</a:t>
            </a:r>
          </a:p>
        </p:txBody>
      </p:sp>
    </p:spTree>
    <p:extLst>
      <p:ext uri="{BB962C8B-B14F-4D97-AF65-F5344CB8AC3E}">
        <p14:creationId xmlns:p14="http://schemas.microsoft.com/office/powerpoint/2010/main" val="169790293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Topics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286000"/>
            <a:ext cx="5279136" cy="3886200"/>
          </a:xfrm>
          <a:ln w="19050">
            <a:solidFill>
              <a:schemeClr val="bg1">
                <a:lumMod val="50000"/>
              </a:schemeClr>
            </a:solidFill>
            <a:miter lim="800000"/>
          </a:ln>
        </p:spPr>
        <p:txBody>
          <a:bodyPr lIns="182880" tIns="182880" rIns="18288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6F25A-A208-4EC0-9958-2D79F00A9487}" type="datetime1">
              <a:rPr lang="en-US" smtClean="0">
                <a:solidFill>
                  <a:prstClr val="black"/>
                </a:solidFill>
              </a:rPr>
              <a:pPr/>
              <a:t>6/23/2020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/>
                </a:solidFill>
              </a:rPr>
              <a:t>Author’s Last Name, Conference Name, Year, Presentation #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609600" y="1524000"/>
            <a:ext cx="5279136" cy="762000"/>
          </a:xfrm>
          <a:solidFill>
            <a:schemeClr val="bg1">
              <a:lumMod val="50000"/>
            </a:schemeClr>
          </a:solidFill>
          <a:ln w="19050">
            <a:solidFill>
              <a:schemeClr val="bg1">
                <a:lumMod val="50000"/>
              </a:schemeClr>
            </a:solidFill>
            <a:miter lim="800000"/>
          </a:ln>
        </p:spPr>
        <p:txBody>
          <a:bodyPr lIns="91440" tIns="91440" rIns="91440" bIns="91440" anchor="ctr"/>
          <a:lstStyle>
            <a:lvl1pPr marL="0" indent="0" algn="ctr">
              <a:spcBef>
                <a:spcPts val="0"/>
              </a:spcBef>
              <a:buNone/>
              <a:defRPr sz="20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1800"/>
            </a:lvl2pPr>
            <a:lvl3pPr marL="0" indent="0">
              <a:spcBef>
                <a:spcPts val="0"/>
              </a:spcBef>
              <a:buNone/>
              <a:defRPr sz="1800"/>
            </a:lvl3pPr>
            <a:lvl4pPr marL="0" indent="0">
              <a:spcBef>
                <a:spcPts val="0"/>
              </a:spcBef>
              <a:buNone/>
              <a:defRPr sz="1800"/>
            </a:lvl4pPr>
            <a:lvl5pPr marL="0" indent="0">
              <a:spcBef>
                <a:spcPts val="0"/>
              </a:spcBef>
              <a:buNone/>
              <a:defRPr sz="1800"/>
            </a:lvl5pPr>
            <a:lvl6pPr marL="0" indent="0">
              <a:spcBef>
                <a:spcPts val="0"/>
              </a:spcBef>
              <a:buNone/>
              <a:defRPr sz="1800"/>
            </a:lvl6pPr>
            <a:lvl7pPr marL="0" indent="0">
              <a:spcBef>
                <a:spcPts val="0"/>
              </a:spcBef>
              <a:buNone/>
              <a:defRPr sz="1800"/>
            </a:lvl7pPr>
            <a:lvl8pPr marL="0" indent="0">
              <a:spcBef>
                <a:spcPts val="0"/>
              </a:spcBef>
              <a:buNone/>
              <a:defRPr sz="1800"/>
            </a:lvl8pPr>
            <a:lvl9pPr marL="0" indent="0">
              <a:spcBef>
                <a:spcPts val="0"/>
              </a:spcBef>
              <a:buNone/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sz="half" idx="15"/>
          </p:nvPr>
        </p:nvSpPr>
        <p:spPr>
          <a:xfrm>
            <a:off x="6303264" y="2286000"/>
            <a:ext cx="5279136" cy="3886200"/>
          </a:xfrm>
          <a:ln w="19050">
            <a:solidFill>
              <a:schemeClr val="bg1">
                <a:lumMod val="50000"/>
              </a:schemeClr>
            </a:solidFill>
            <a:miter lim="800000"/>
          </a:ln>
        </p:spPr>
        <p:txBody>
          <a:bodyPr lIns="182880" tIns="182880" rIns="18288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6303264" y="1524000"/>
            <a:ext cx="5279136" cy="762000"/>
          </a:xfrm>
          <a:solidFill>
            <a:schemeClr val="bg1">
              <a:lumMod val="50000"/>
            </a:schemeClr>
          </a:solidFill>
          <a:ln w="19050">
            <a:solidFill>
              <a:schemeClr val="bg1">
                <a:lumMod val="50000"/>
              </a:schemeClr>
            </a:solidFill>
            <a:miter lim="800000"/>
          </a:ln>
        </p:spPr>
        <p:txBody>
          <a:bodyPr lIns="91440" tIns="91440" rIns="91440" bIns="91440" anchor="ctr"/>
          <a:lstStyle>
            <a:lvl1pPr marL="0" indent="0" algn="ctr">
              <a:spcBef>
                <a:spcPts val="0"/>
              </a:spcBef>
              <a:buNone/>
              <a:defRPr sz="20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1800"/>
            </a:lvl2pPr>
            <a:lvl3pPr marL="0" indent="0">
              <a:spcBef>
                <a:spcPts val="0"/>
              </a:spcBef>
              <a:buNone/>
              <a:defRPr sz="1800"/>
            </a:lvl3pPr>
            <a:lvl4pPr marL="0" indent="0">
              <a:spcBef>
                <a:spcPts val="0"/>
              </a:spcBef>
              <a:buNone/>
              <a:defRPr sz="1800"/>
            </a:lvl4pPr>
            <a:lvl5pPr marL="0" indent="0">
              <a:spcBef>
                <a:spcPts val="0"/>
              </a:spcBef>
              <a:buNone/>
              <a:defRPr sz="1800"/>
            </a:lvl5pPr>
            <a:lvl6pPr marL="0" indent="0">
              <a:spcBef>
                <a:spcPts val="0"/>
              </a:spcBef>
              <a:buNone/>
              <a:defRPr sz="1800"/>
            </a:lvl6pPr>
            <a:lvl7pPr marL="0" indent="0">
              <a:spcBef>
                <a:spcPts val="0"/>
              </a:spcBef>
              <a:buNone/>
              <a:defRPr sz="1800"/>
            </a:lvl7pPr>
            <a:lvl8pPr marL="0" indent="0">
              <a:spcBef>
                <a:spcPts val="0"/>
              </a:spcBef>
              <a:buNone/>
              <a:defRPr sz="1800"/>
            </a:lvl8pPr>
            <a:lvl9pPr marL="0" indent="0">
              <a:spcBef>
                <a:spcPts val="0"/>
              </a:spcBef>
              <a:buNone/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5007461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Topics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286000"/>
            <a:ext cx="3474720" cy="3886200"/>
          </a:xfrm>
          <a:ln w="19050">
            <a:solidFill>
              <a:schemeClr val="bg1">
                <a:lumMod val="50000"/>
              </a:schemeClr>
            </a:solidFill>
            <a:miter lim="800000"/>
          </a:ln>
        </p:spPr>
        <p:txBody>
          <a:bodyPr lIns="182880" tIns="182880" rIns="18288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6F25A-A208-4EC0-9958-2D79F00A9487}" type="datetime1">
              <a:rPr lang="en-US" smtClean="0">
                <a:solidFill>
                  <a:prstClr val="black"/>
                </a:solidFill>
              </a:rPr>
              <a:pPr/>
              <a:t>6/23/2020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/>
                </a:solidFill>
              </a:rPr>
              <a:t>Author’s Last Name, Conference Name, Year, Presentation #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609600" y="1524000"/>
            <a:ext cx="3474720" cy="762000"/>
          </a:xfrm>
          <a:solidFill>
            <a:schemeClr val="bg1">
              <a:lumMod val="50000"/>
            </a:schemeClr>
          </a:solidFill>
          <a:ln w="19050">
            <a:solidFill>
              <a:schemeClr val="bg1">
                <a:lumMod val="50000"/>
              </a:schemeClr>
            </a:solidFill>
            <a:miter lim="800000"/>
          </a:ln>
        </p:spPr>
        <p:txBody>
          <a:bodyPr lIns="91440" tIns="91440" rIns="91440" bIns="91440" anchor="ctr"/>
          <a:lstStyle>
            <a:lvl1pPr marL="0" indent="0" algn="ctr">
              <a:spcBef>
                <a:spcPts val="0"/>
              </a:spcBef>
              <a:buNone/>
              <a:defRPr sz="20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1800"/>
            </a:lvl2pPr>
            <a:lvl3pPr marL="0" indent="0">
              <a:spcBef>
                <a:spcPts val="0"/>
              </a:spcBef>
              <a:buNone/>
              <a:defRPr sz="1800"/>
            </a:lvl3pPr>
            <a:lvl4pPr marL="0" indent="0">
              <a:spcBef>
                <a:spcPts val="0"/>
              </a:spcBef>
              <a:buNone/>
              <a:defRPr sz="1800"/>
            </a:lvl4pPr>
            <a:lvl5pPr marL="0" indent="0">
              <a:spcBef>
                <a:spcPts val="0"/>
              </a:spcBef>
              <a:buNone/>
              <a:defRPr sz="1800"/>
            </a:lvl5pPr>
            <a:lvl6pPr marL="0" indent="0">
              <a:spcBef>
                <a:spcPts val="0"/>
              </a:spcBef>
              <a:buNone/>
              <a:defRPr sz="1800"/>
            </a:lvl6pPr>
            <a:lvl7pPr marL="0" indent="0">
              <a:spcBef>
                <a:spcPts val="0"/>
              </a:spcBef>
              <a:buNone/>
              <a:defRPr sz="1800"/>
            </a:lvl7pPr>
            <a:lvl8pPr marL="0" indent="0">
              <a:spcBef>
                <a:spcPts val="0"/>
              </a:spcBef>
              <a:buNone/>
              <a:defRPr sz="1800"/>
            </a:lvl8pPr>
            <a:lvl9pPr marL="0" indent="0">
              <a:spcBef>
                <a:spcPts val="0"/>
              </a:spcBef>
              <a:buNone/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sz="half" idx="15"/>
          </p:nvPr>
        </p:nvSpPr>
        <p:spPr>
          <a:xfrm>
            <a:off x="4358640" y="2286000"/>
            <a:ext cx="3474720" cy="3886200"/>
          </a:xfrm>
          <a:ln w="19050">
            <a:solidFill>
              <a:schemeClr val="bg1">
                <a:lumMod val="50000"/>
              </a:schemeClr>
            </a:solidFill>
            <a:miter lim="800000"/>
          </a:ln>
        </p:spPr>
        <p:txBody>
          <a:bodyPr lIns="182880" tIns="182880" rIns="18288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4358640" y="1524000"/>
            <a:ext cx="3474720" cy="762000"/>
          </a:xfrm>
          <a:solidFill>
            <a:schemeClr val="bg1">
              <a:lumMod val="50000"/>
            </a:schemeClr>
          </a:solidFill>
          <a:ln w="19050">
            <a:solidFill>
              <a:schemeClr val="bg1">
                <a:lumMod val="50000"/>
              </a:schemeClr>
            </a:solidFill>
            <a:miter lim="800000"/>
          </a:ln>
        </p:spPr>
        <p:txBody>
          <a:bodyPr lIns="91440" tIns="91440" rIns="91440" bIns="91440" anchor="ctr"/>
          <a:lstStyle>
            <a:lvl1pPr marL="0" indent="0" algn="ctr">
              <a:spcBef>
                <a:spcPts val="0"/>
              </a:spcBef>
              <a:buNone/>
              <a:defRPr sz="20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1800"/>
            </a:lvl2pPr>
            <a:lvl3pPr marL="0" indent="0">
              <a:spcBef>
                <a:spcPts val="0"/>
              </a:spcBef>
              <a:buNone/>
              <a:defRPr sz="1800"/>
            </a:lvl3pPr>
            <a:lvl4pPr marL="0" indent="0">
              <a:spcBef>
                <a:spcPts val="0"/>
              </a:spcBef>
              <a:buNone/>
              <a:defRPr sz="1800"/>
            </a:lvl4pPr>
            <a:lvl5pPr marL="0" indent="0">
              <a:spcBef>
                <a:spcPts val="0"/>
              </a:spcBef>
              <a:buNone/>
              <a:defRPr sz="1800"/>
            </a:lvl5pPr>
            <a:lvl6pPr marL="0" indent="0">
              <a:spcBef>
                <a:spcPts val="0"/>
              </a:spcBef>
              <a:buNone/>
              <a:defRPr sz="1800"/>
            </a:lvl6pPr>
            <a:lvl7pPr marL="0" indent="0">
              <a:spcBef>
                <a:spcPts val="0"/>
              </a:spcBef>
              <a:buNone/>
              <a:defRPr sz="1800"/>
            </a:lvl7pPr>
            <a:lvl8pPr marL="0" indent="0">
              <a:spcBef>
                <a:spcPts val="0"/>
              </a:spcBef>
              <a:buNone/>
              <a:defRPr sz="1800"/>
            </a:lvl8pPr>
            <a:lvl9pPr marL="0" indent="0">
              <a:spcBef>
                <a:spcPts val="0"/>
              </a:spcBef>
              <a:buNone/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Content Placeholder 2"/>
          <p:cNvSpPr>
            <a:spLocks noGrp="1"/>
          </p:cNvSpPr>
          <p:nvPr>
            <p:ph sz="half" idx="17"/>
          </p:nvPr>
        </p:nvSpPr>
        <p:spPr>
          <a:xfrm>
            <a:off x="8107680" y="2286000"/>
            <a:ext cx="3474720" cy="3886200"/>
          </a:xfrm>
          <a:ln w="19050">
            <a:solidFill>
              <a:schemeClr val="bg1">
                <a:lumMod val="50000"/>
              </a:schemeClr>
            </a:solidFill>
            <a:miter lim="800000"/>
          </a:ln>
        </p:spPr>
        <p:txBody>
          <a:bodyPr lIns="182880" tIns="182880" rIns="18288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8107680" y="1524000"/>
            <a:ext cx="3474720" cy="762000"/>
          </a:xfrm>
          <a:solidFill>
            <a:schemeClr val="bg1">
              <a:lumMod val="50000"/>
            </a:schemeClr>
          </a:solidFill>
          <a:ln w="19050">
            <a:solidFill>
              <a:schemeClr val="bg1">
                <a:lumMod val="50000"/>
              </a:schemeClr>
            </a:solidFill>
            <a:miter lim="800000"/>
          </a:ln>
        </p:spPr>
        <p:txBody>
          <a:bodyPr lIns="91440" tIns="91440" rIns="91440" bIns="91440" anchor="ctr"/>
          <a:lstStyle>
            <a:lvl1pPr marL="0" indent="0" algn="ctr">
              <a:spcBef>
                <a:spcPts val="0"/>
              </a:spcBef>
              <a:buNone/>
              <a:defRPr sz="20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1800"/>
            </a:lvl2pPr>
            <a:lvl3pPr marL="0" indent="0">
              <a:spcBef>
                <a:spcPts val="0"/>
              </a:spcBef>
              <a:buNone/>
              <a:defRPr sz="1800"/>
            </a:lvl3pPr>
            <a:lvl4pPr marL="0" indent="0">
              <a:spcBef>
                <a:spcPts val="0"/>
              </a:spcBef>
              <a:buNone/>
              <a:defRPr sz="1800"/>
            </a:lvl4pPr>
            <a:lvl5pPr marL="0" indent="0">
              <a:spcBef>
                <a:spcPts val="0"/>
              </a:spcBef>
              <a:buNone/>
              <a:defRPr sz="1800"/>
            </a:lvl5pPr>
            <a:lvl6pPr marL="0" indent="0">
              <a:spcBef>
                <a:spcPts val="0"/>
              </a:spcBef>
              <a:buNone/>
              <a:defRPr sz="1800"/>
            </a:lvl6pPr>
            <a:lvl7pPr marL="0" indent="0">
              <a:spcBef>
                <a:spcPts val="0"/>
              </a:spcBef>
              <a:buNone/>
              <a:defRPr sz="1800"/>
            </a:lvl7pPr>
            <a:lvl8pPr marL="0" indent="0">
              <a:spcBef>
                <a:spcPts val="0"/>
              </a:spcBef>
              <a:buNone/>
              <a:defRPr sz="1800"/>
            </a:lvl8pPr>
            <a:lvl9pPr marL="0" indent="0">
              <a:spcBef>
                <a:spcPts val="0"/>
              </a:spcBef>
              <a:buNone/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1571261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6D236-753B-421D-A123-0F2BCD70700B}" type="datetime1">
              <a:rPr lang="en-US" smtClean="0">
                <a:solidFill>
                  <a:prstClr val="black"/>
                </a:solidFill>
              </a:rPr>
              <a:pPr/>
              <a:t>6/23/2020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/>
                </a:solidFill>
              </a:rPr>
              <a:t>Author’s Last Name, Conference Name, Year, Presentation #</a:t>
            </a:r>
          </a:p>
        </p:txBody>
      </p:sp>
    </p:spTree>
    <p:extLst>
      <p:ext uri="{BB962C8B-B14F-4D97-AF65-F5344CB8AC3E}">
        <p14:creationId xmlns:p14="http://schemas.microsoft.com/office/powerpoint/2010/main" val="409298962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10518850" y="0"/>
            <a:ext cx="103145" cy="6172200"/>
            <a:chOff x="7889136" y="0"/>
            <a:chExt cx="77359" cy="6172200"/>
          </a:xfrm>
        </p:grpSpPr>
        <p:sp>
          <p:nvSpPr>
            <p:cNvPr id="11" name="Rectangle 10"/>
            <p:cNvSpPr/>
            <p:nvPr/>
          </p:nvSpPr>
          <p:spPr>
            <a:xfrm rot="5400000">
              <a:off x="4835040" y="3054097"/>
              <a:ext cx="6172199" cy="64007"/>
            </a:xfrm>
            <a:prstGeom prst="rect">
              <a:avLst/>
            </a:prstGeom>
            <a:solidFill>
              <a:srgbClr val="9695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 rot="5400000">
              <a:off x="7692545" y="196597"/>
              <a:ext cx="457200" cy="64007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cxnSp>
          <p:nvCxnSpPr>
            <p:cNvPr id="13" name="Straight Connector 12"/>
            <p:cNvCxnSpPr/>
            <p:nvPr/>
          </p:nvCxnSpPr>
          <p:spPr>
            <a:xfrm rot="5400000">
              <a:off x="7927818" y="418523"/>
              <a:ext cx="0" cy="77354"/>
            </a:xfrm>
            <a:prstGeom prst="line">
              <a:avLst/>
            </a:prstGeom>
            <a:ln w="28575">
              <a:solidFill>
                <a:schemeClr val="bg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4" name="Group 13"/>
            <p:cNvGrpSpPr/>
            <p:nvPr/>
          </p:nvGrpSpPr>
          <p:grpSpPr>
            <a:xfrm rot="5400000">
              <a:off x="7699218" y="189923"/>
              <a:ext cx="457200" cy="77354"/>
              <a:chOff x="0" y="139700"/>
              <a:chExt cx="457200" cy="77354"/>
            </a:xfrm>
          </p:grpSpPr>
          <p:sp>
            <p:nvSpPr>
              <p:cNvPr id="15" name="Rectangle 14"/>
              <p:cNvSpPr/>
              <p:nvPr/>
            </p:nvSpPr>
            <p:spPr>
              <a:xfrm>
                <a:off x="0" y="153047"/>
                <a:ext cx="457200" cy="64007"/>
              </a:xfrm>
              <a:prstGeom prst="rect">
                <a:avLst/>
              </a:prstGeom>
              <a:solidFill>
                <a:srgbClr val="CC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cxnSp>
            <p:nvCxnSpPr>
              <p:cNvPr id="16" name="Straight Connector 15"/>
              <p:cNvCxnSpPr/>
              <p:nvPr/>
            </p:nvCxnSpPr>
            <p:spPr>
              <a:xfrm>
                <a:off x="457200" y="139700"/>
                <a:ext cx="0" cy="77354"/>
              </a:xfrm>
              <a:prstGeom prst="line">
                <a:avLst/>
              </a:prstGeom>
              <a:ln w="28575">
                <a:solidFill>
                  <a:schemeClr val="bg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668000" y="457202"/>
            <a:ext cx="914400" cy="571499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457202"/>
            <a:ext cx="9550400" cy="571499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499F0-7295-44DB-960D-276BD8CAF7C5}" type="datetime1">
              <a:rPr lang="en-US" smtClean="0">
                <a:solidFill>
                  <a:prstClr val="black"/>
                </a:solidFill>
              </a:rPr>
              <a:pPr/>
              <a:t>6/23/2020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/>
                </a:solidFill>
              </a:rPr>
              <a:t>Author’s Last Name, Conference Name, Year, Presentation #</a:t>
            </a:r>
          </a:p>
        </p:txBody>
      </p:sp>
    </p:spTree>
    <p:extLst>
      <p:ext uri="{BB962C8B-B14F-4D97-AF65-F5344CB8AC3E}">
        <p14:creationId xmlns:p14="http://schemas.microsoft.com/office/powerpoint/2010/main" val="181070657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873CBF64-5C15-EF49-9B94-17918A8ED6B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367" y="210209"/>
            <a:ext cx="2589529" cy="1294764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167"/>
          <a:stretch/>
        </p:blipFill>
        <p:spPr bwMode="auto">
          <a:xfrm>
            <a:off x="2" y="6010842"/>
            <a:ext cx="12202617" cy="856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78367" y="2268662"/>
            <a:ext cx="10363200" cy="820737"/>
          </a:xfrm>
        </p:spPr>
        <p:txBody>
          <a:bodyPr anchor="b"/>
          <a:lstStyle>
            <a:lvl1pPr>
              <a:defRPr sz="4533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484718" y="3648707"/>
            <a:ext cx="10386484" cy="430887"/>
          </a:xfrm>
        </p:spPr>
        <p:txBody>
          <a:bodyPr/>
          <a:lstStyle>
            <a:lvl1pPr>
              <a:buFontTx/>
              <a:buNone/>
              <a:defRPr sz="2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609600" y="3361199"/>
            <a:ext cx="10972800" cy="0"/>
          </a:xfrm>
          <a:prstGeom prst="line">
            <a:avLst/>
          </a:prstGeom>
          <a:ln w="127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3" name="Group 12"/>
          <p:cNvGrpSpPr/>
          <p:nvPr userDrawn="1"/>
        </p:nvGrpSpPr>
        <p:grpSpPr>
          <a:xfrm>
            <a:off x="644104" y="5490664"/>
            <a:ext cx="3824563" cy="285257"/>
            <a:chOff x="457200" y="4117997"/>
            <a:chExt cx="2868422" cy="213943"/>
          </a:xfrm>
        </p:grpSpPr>
        <p:pic>
          <p:nvPicPr>
            <p:cNvPr id="14" name="Picture 13"/>
            <p:cNvPicPr>
              <a:picLocks noChangeAspect="1"/>
            </p:cNvPicPr>
            <p:nvPr userDrawn="1"/>
          </p:nvPicPr>
          <p:blipFill rotWithShape="1">
            <a:blip r:embed="rId4">
              <a:lum bright="-30000"/>
            </a:blip>
            <a:srcRect l="13858"/>
            <a:stretch/>
          </p:blipFill>
          <p:spPr>
            <a:xfrm>
              <a:off x="837644" y="4117998"/>
              <a:ext cx="2487978" cy="213942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 userDrawn="1"/>
          </p:nvPicPr>
          <p:blipFill rotWithShape="1">
            <a:blip r:embed="rId4">
              <a:lum/>
            </a:blip>
            <a:srcRect r="87556"/>
            <a:stretch/>
          </p:blipFill>
          <p:spPr>
            <a:xfrm>
              <a:off x="457200" y="4117997"/>
              <a:ext cx="359411" cy="213942"/>
            </a:xfrm>
            <a:prstGeom prst="rect">
              <a:avLst/>
            </a:prstGeom>
          </p:spPr>
        </p:pic>
      </p:grpSp>
      <p:pic>
        <p:nvPicPr>
          <p:cNvPr id="16" name="Picture 58" descr="C:\Users\Sarah\Desktop\IHME_logo_rgb-01.png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4255" y="5520912"/>
            <a:ext cx="4101143" cy="254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0570950"/>
      </p:ext>
    </p:extLst>
  </p:cSld>
  <p:clrMapOvr>
    <a:masterClrMapping/>
  </p:clrMapOvr>
  <p:transition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4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4717" y="1143001"/>
            <a:ext cx="10972800" cy="4425287"/>
          </a:xfrm>
        </p:spPr>
        <p:txBody>
          <a:bodyPr/>
          <a:lstStyle>
            <a:lvl1pPr>
              <a:buClr>
                <a:schemeClr val="accent1"/>
              </a:buClr>
              <a:buSzPct val="120000"/>
              <a:defRPr sz="2400">
                <a:solidFill>
                  <a:schemeClr val="tx1"/>
                </a:solidFill>
              </a:defRPr>
            </a:lvl1pPr>
            <a:lvl2pPr>
              <a:buSzPct val="90000"/>
              <a:buFont typeface="Courier New" pitchFamily="49" charset="0"/>
              <a:buChar char="o"/>
              <a:defRPr sz="2133">
                <a:solidFill>
                  <a:schemeClr val="tx1"/>
                </a:solidFill>
              </a:defRPr>
            </a:lvl2pPr>
            <a:lvl3pPr>
              <a:buSzPct val="90000"/>
              <a:buFont typeface="Arial" pitchFamily="34" charset="0"/>
              <a:buChar char="─"/>
              <a:defRPr sz="1867">
                <a:solidFill>
                  <a:schemeClr val="tx1"/>
                </a:solidFill>
              </a:defRPr>
            </a:lvl3pPr>
            <a:lvl4pPr>
              <a:buFont typeface="Arial" pitchFamily="34" charset="0"/>
              <a:buChar char="»"/>
              <a:defRPr sz="2133">
                <a:solidFill>
                  <a:schemeClr val="bg2">
                    <a:lumMod val="50000"/>
                  </a:schemeClr>
                </a:solidFill>
              </a:defRPr>
            </a:lvl4pPr>
            <a:lvl5pPr>
              <a:defRPr sz="2133">
                <a:solidFill>
                  <a:schemeClr val="bg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278069" y="6164733"/>
            <a:ext cx="349776" cy="256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>
              <a:defRPr lang="en-US" altLang="en-US" sz="1067" smtClean="0">
                <a:solidFill>
                  <a:schemeClr val="tx1"/>
                </a:solidFill>
              </a:defRPr>
            </a:lvl1pPr>
          </a:lstStyle>
          <a:p>
            <a:pPr algn="ctr"/>
            <a:fld id="{F1E776F5-9A26-455E-BF09-7D727D022004}" type="slidenum">
              <a:rPr lang="en-US" smtClean="0"/>
              <a:pPr algn="ctr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6973799"/>
      </p:ext>
    </p:extLst>
  </p:cSld>
  <p:clrMapOvr>
    <a:masterClrMapping/>
  </p:clrMapOvr>
  <p:transition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_No first 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4717" y="225734"/>
            <a:ext cx="10922000" cy="625877"/>
          </a:xfrm>
        </p:spPr>
        <p:txBody>
          <a:bodyPr/>
          <a:lstStyle>
            <a:lvl1pPr>
              <a:defRPr sz="34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4717" y="1143001"/>
            <a:ext cx="10972800" cy="4452583"/>
          </a:xfrm>
        </p:spPr>
        <p:txBody>
          <a:bodyPr/>
          <a:lstStyle>
            <a:lvl1pPr marL="0" indent="0">
              <a:buClr>
                <a:schemeClr val="accent1"/>
              </a:buClr>
              <a:buSzPct val="120000"/>
              <a:buNone/>
              <a:defRPr sz="2400">
                <a:solidFill>
                  <a:schemeClr val="tx1"/>
                </a:solidFill>
              </a:defRPr>
            </a:lvl1pPr>
            <a:lvl2pPr>
              <a:buSzPct val="90000"/>
              <a:buFont typeface="Courier New" pitchFamily="49" charset="0"/>
              <a:buChar char="o"/>
              <a:defRPr sz="2133">
                <a:solidFill>
                  <a:schemeClr val="tx1"/>
                </a:solidFill>
              </a:defRPr>
            </a:lvl2pPr>
            <a:lvl3pPr>
              <a:buSzPct val="90000"/>
              <a:buFont typeface="Arial" pitchFamily="34" charset="0"/>
              <a:buChar char="─"/>
              <a:defRPr sz="1867">
                <a:solidFill>
                  <a:schemeClr val="tx1"/>
                </a:solidFill>
              </a:defRPr>
            </a:lvl3pPr>
            <a:lvl4pPr>
              <a:buFont typeface="Arial" pitchFamily="34" charset="0"/>
              <a:buChar char="»"/>
              <a:defRPr sz="2133">
                <a:solidFill>
                  <a:schemeClr val="bg2">
                    <a:lumMod val="50000"/>
                  </a:schemeClr>
                </a:solidFill>
              </a:defRPr>
            </a:lvl4pPr>
            <a:lvl5pPr>
              <a:defRPr sz="2133">
                <a:solidFill>
                  <a:schemeClr val="bg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278069" y="6164733"/>
            <a:ext cx="349776" cy="256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>
              <a:defRPr lang="en-US" smtClean="0"/>
            </a:lvl1pPr>
          </a:lstStyle>
          <a:p>
            <a:pPr algn="ctr"/>
            <a:fld id="{F1E776F5-9A26-455E-BF09-7D727D022004}" type="slidenum">
              <a:rPr lang="en-US" smtClean="0"/>
              <a:pPr algn="ctr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4207020"/>
      </p:ext>
    </p:extLst>
  </p:cSld>
  <p:clrMapOvr>
    <a:masterClrMapping/>
  </p:clrMapOvr>
  <p:transition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numbere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4717" y="225734"/>
            <a:ext cx="10922000" cy="625877"/>
          </a:xfrm>
        </p:spPr>
        <p:txBody>
          <a:bodyPr/>
          <a:lstStyle>
            <a:lvl1pPr>
              <a:defRPr sz="3467" b="1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4717" y="1143000"/>
            <a:ext cx="10972800" cy="4316104"/>
          </a:xfrm>
        </p:spPr>
        <p:txBody>
          <a:bodyPr/>
          <a:lstStyle>
            <a:lvl1pPr marL="459306" indent="-459306">
              <a:buClr>
                <a:schemeClr val="accent1"/>
              </a:buClr>
              <a:buSzPct val="100000"/>
              <a:buFont typeface="+mj-lt"/>
              <a:buAutoNum type="arabicPeriod"/>
              <a:defRPr sz="2400">
                <a:solidFill>
                  <a:schemeClr val="tx1"/>
                </a:solidFill>
              </a:defRPr>
            </a:lvl1pPr>
            <a:lvl2pPr marL="863578" indent="-380990">
              <a:buSzPct val="90000"/>
              <a:buFont typeface="+mj-lt"/>
              <a:buAutoNum type="alphaLcPeriod"/>
              <a:defRPr sz="2133">
                <a:solidFill>
                  <a:schemeClr val="tx1"/>
                </a:solidFill>
              </a:defRPr>
            </a:lvl2pPr>
            <a:lvl3pPr marL="1185304" indent="-264577">
              <a:buSzPct val="90000"/>
              <a:buFont typeface="+mj-lt"/>
              <a:buAutoNum type="romanLcPeriod"/>
              <a:defRPr sz="1867">
                <a:solidFill>
                  <a:schemeClr val="tx1"/>
                </a:solidFill>
              </a:defRPr>
            </a:lvl3pPr>
            <a:lvl4pPr>
              <a:buFont typeface="Arial" pitchFamily="34" charset="0"/>
              <a:buChar char="»"/>
              <a:defRPr sz="2133">
                <a:solidFill>
                  <a:schemeClr val="bg2">
                    <a:lumMod val="50000"/>
                  </a:schemeClr>
                </a:solidFill>
              </a:defRPr>
            </a:lvl4pPr>
            <a:lvl5pPr>
              <a:defRPr sz="2133">
                <a:solidFill>
                  <a:schemeClr val="bg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278069" y="6164733"/>
            <a:ext cx="349776" cy="256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>
              <a:defRPr lang="en-US" smtClean="0"/>
            </a:lvl1pPr>
          </a:lstStyle>
          <a:p>
            <a:pPr algn="ctr"/>
            <a:fld id="{F1E776F5-9A26-455E-BF09-7D727D022004}" type="slidenum">
              <a:rPr lang="en-US" smtClean="0"/>
              <a:pPr algn="ctr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7349593"/>
      </p:ext>
    </p:extLst>
  </p:cSld>
  <p:clrMapOvr>
    <a:masterClrMapping/>
  </p:clrMapOvr>
  <p:transition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278069" y="6164733"/>
            <a:ext cx="349776" cy="256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>
              <a:defRPr lang="en-US" smtClean="0"/>
            </a:lvl1pPr>
          </a:lstStyle>
          <a:p>
            <a:pPr algn="ctr"/>
            <a:fld id="{F1E776F5-9A26-455E-BF09-7D727D022004}" type="slidenum">
              <a:rPr lang="en-US" smtClean="0"/>
              <a:pPr algn="ctr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1548675"/>
      </p:ext>
    </p:extLst>
  </p:cSld>
  <p:clrMapOvr>
    <a:masterClrMapping/>
  </p:clrMapOvr>
  <p:transition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278069" y="6164733"/>
            <a:ext cx="349776" cy="256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>
              <a:defRPr lang="en-US" smtClean="0"/>
            </a:lvl1pPr>
          </a:lstStyle>
          <a:p>
            <a:pPr algn="ctr"/>
            <a:fld id="{F1E776F5-9A26-455E-BF09-7D727D022004}" type="slidenum">
              <a:rPr lang="en-US" smtClean="0"/>
              <a:pPr algn="ctr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0994720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8B4C365-C558-644D-9CC1-2128C1FF593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222"/>
          <a:stretch/>
        </p:blipFill>
        <p:spPr>
          <a:xfrm>
            <a:off x="0" y="0"/>
            <a:ext cx="12192000" cy="1219200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92968E15-2E8E-B44F-86B5-5730746D9467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05234" y="2017423"/>
            <a:ext cx="11138131" cy="450088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>
              <a:spcBef>
                <a:spcPts val="200"/>
              </a:spcBef>
              <a:buFontTx/>
              <a:buNone/>
              <a:defRPr sz="200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457200">
              <a:spcBef>
                <a:spcPts val="250"/>
              </a:spcBef>
              <a:defRPr sz="160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640080">
              <a:spcBef>
                <a:spcPts val="250"/>
              </a:spcBef>
              <a:defRPr sz="140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1371600" indent="0">
              <a:buNone/>
              <a:defRPr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1"/>
            <a:r>
              <a:rPr lang="en-US" dirty="0"/>
              <a:t>Body text</a:t>
            </a:r>
          </a:p>
          <a:p>
            <a:pPr lvl="2"/>
            <a:r>
              <a:rPr lang="en-US" dirty="0"/>
              <a:t>First level bullet point</a:t>
            </a:r>
          </a:p>
          <a:p>
            <a:pPr lvl="3"/>
            <a:r>
              <a:rPr lang="en-US" dirty="0"/>
              <a:t>Second level bullet point</a:t>
            </a:r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DA092AF6-ABD4-474F-8AB4-734F0CFEF09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3835" y="1547353"/>
            <a:ext cx="11139529" cy="47007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FontTx/>
              <a:buNone/>
              <a:defRPr sz="2400" b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Content Header</a:t>
            </a:r>
          </a:p>
        </p:txBody>
      </p:sp>
    </p:spTree>
    <p:extLst>
      <p:ext uri="{BB962C8B-B14F-4D97-AF65-F5344CB8AC3E}">
        <p14:creationId xmlns:p14="http://schemas.microsoft.com/office/powerpoint/2010/main" val="84039308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1_Title, no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66635325"/>
      </p:ext>
    </p:extLst>
  </p:cSld>
  <p:clrMapOvr>
    <a:masterClrMapping/>
  </p:clrMapOvr>
  <p:transition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84717" y="1140031"/>
            <a:ext cx="5384800" cy="4660268"/>
          </a:xfrm>
        </p:spPr>
        <p:txBody>
          <a:bodyPr/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133">
                <a:solidFill>
                  <a:schemeClr val="tx1"/>
                </a:solidFill>
              </a:defRPr>
            </a:lvl2pPr>
            <a:lvl3pPr>
              <a:defRPr sz="1867">
                <a:solidFill>
                  <a:schemeClr val="tx1"/>
                </a:solidFill>
              </a:defRPr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140031"/>
            <a:ext cx="5384800" cy="4660268"/>
          </a:xfrm>
        </p:spPr>
        <p:txBody>
          <a:bodyPr/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133">
                <a:solidFill>
                  <a:schemeClr val="tx1"/>
                </a:solidFill>
              </a:defRPr>
            </a:lvl2pPr>
            <a:lvl3pPr>
              <a:defRPr sz="1867">
                <a:solidFill>
                  <a:schemeClr val="tx1"/>
                </a:solidFill>
              </a:defRPr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278069" y="6164733"/>
            <a:ext cx="349776" cy="256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>
              <a:defRPr lang="en-US" smtClean="0"/>
            </a:lvl1pPr>
          </a:lstStyle>
          <a:p>
            <a:pPr algn="ctr"/>
            <a:fld id="{F1E776F5-9A26-455E-BF09-7D727D022004}" type="slidenum">
              <a:rPr lang="en-US" smtClean="0"/>
              <a:pPr algn="ctr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0765978"/>
      </p:ext>
    </p:extLst>
  </p:cSld>
  <p:clrMapOvr>
    <a:masterClrMapping/>
  </p:clrMapOvr>
  <p:transition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with subheading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4718" y="997804"/>
            <a:ext cx="5386917" cy="830997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4718" y="1828799"/>
            <a:ext cx="5386917" cy="4053387"/>
          </a:xfrm>
        </p:spPr>
        <p:txBody>
          <a:bodyPr/>
          <a:lstStyle>
            <a:lvl1pPr>
              <a:spcBef>
                <a:spcPts val="800"/>
              </a:spcBef>
              <a:defRPr sz="2133">
                <a:solidFill>
                  <a:schemeClr val="tx1"/>
                </a:solidFill>
              </a:defRPr>
            </a:lvl1pPr>
            <a:lvl2pPr>
              <a:spcBef>
                <a:spcPts val="800"/>
              </a:spcBef>
              <a:defRPr sz="1867">
                <a:solidFill>
                  <a:schemeClr val="tx1"/>
                </a:solidFill>
              </a:defRPr>
            </a:lvl2pPr>
            <a:lvl3pPr>
              <a:spcBef>
                <a:spcPts val="800"/>
              </a:spcBef>
              <a:defRPr sz="1600">
                <a:solidFill>
                  <a:schemeClr val="tx1"/>
                </a:solidFill>
              </a:defRPr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009680"/>
            <a:ext cx="5389033" cy="830997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1840675"/>
            <a:ext cx="5389033" cy="4055159"/>
          </a:xfrm>
        </p:spPr>
        <p:txBody>
          <a:bodyPr/>
          <a:lstStyle>
            <a:lvl1pPr>
              <a:spcBef>
                <a:spcPts val="800"/>
              </a:spcBef>
              <a:defRPr sz="2133">
                <a:solidFill>
                  <a:schemeClr val="tx1"/>
                </a:solidFill>
              </a:defRPr>
            </a:lvl1pPr>
            <a:lvl2pPr>
              <a:spcBef>
                <a:spcPts val="800"/>
              </a:spcBef>
              <a:defRPr sz="1867">
                <a:solidFill>
                  <a:schemeClr val="tx1"/>
                </a:solidFill>
              </a:defRPr>
            </a:lvl2pPr>
            <a:lvl3pPr>
              <a:spcBef>
                <a:spcPts val="800"/>
              </a:spcBef>
              <a:defRPr sz="1600">
                <a:solidFill>
                  <a:schemeClr val="tx1"/>
                </a:solidFill>
              </a:defRPr>
            </a:lvl3pPr>
            <a:lvl4pPr>
              <a:spcBef>
                <a:spcPts val="800"/>
              </a:spcBef>
              <a:defRPr sz="1600">
                <a:solidFill>
                  <a:schemeClr val="tx1"/>
                </a:solidFill>
              </a:defRPr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84717" y="225733"/>
            <a:ext cx="10922000" cy="62587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6278069" y="6164733"/>
            <a:ext cx="349776" cy="256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>
              <a:defRPr lang="en-US" smtClean="0"/>
            </a:lvl1pPr>
          </a:lstStyle>
          <a:p>
            <a:pPr algn="ctr"/>
            <a:fld id="{F1E776F5-9A26-455E-BF09-7D727D022004}" type="slidenum">
              <a:rPr lang="en-US" smtClean="0"/>
              <a:pPr algn="ctr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9796658"/>
      </p:ext>
    </p:extLst>
  </p:cSld>
  <p:clrMapOvr>
    <a:masterClrMapping/>
  </p:clrMapOvr>
  <p:transition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-column table with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484717" y="237067"/>
            <a:ext cx="10972800" cy="625877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>
              <a:defRPr lang="en-US" dirty="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84718" y="1917700"/>
            <a:ext cx="3374713" cy="3969656"/>
          </a:xfrm>
          <a:noFill/>
        </p:spPr>
        <p:txBody>
          <a:bodyPr lIns="91440" tIns="91440" rIns="91440" bIns="9144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None/>
              <a:defRPr sz="2133"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spcBef>
                <a:spcPts val="96"/>
              </a:spcBef>
              <a:buClr>
                <a:schemeClr val="accent2"/>
              </a:buClr>
              <a:defRPr sz="2133"/>
            </a:lvl2pPr>
            <a:lvl3pPr>
              <a:lnSpc>
                <a:spcPct val="100000"/>
              </a:lnSpc>
              <a:spcBef>
                <a:spcPts val="96"/>
              </a:spcBef>
              <a:buClr>
                <a:schemeClr val="accent2"/>
              </a:buClr>
              <a:defRPr sz="2133"/>
            </a:lvl3pPr>
            <a:lvl4pPr>
              <a:lnSpc>
                <a:spcPct val="100000"/>
              </a:lnSpc>
              <a:spcBef>
                <a:spcPts val="96"/>
              </a:spcBef>
              <a:buClr>
                <a:schemeClr val="accent2"/>
              </a:buClr>
              <a:defRPr sz="2133"/>
            </a:lvl4pPr>
            <a:lvl5pPr>
              <a:lnSpc>
                <a:spcPct val="100000"/>
              </a:lnSpc>
              <a:spcBef>
                <a:spcPts val="96"/>
              </a:spcBef>
              <a:buClr>
                <a:schemeClr val="accent2"/>
              </a:buClr>
              <a:defRPr sz="2133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609600" y="1152967"/>
            <a:ext cx="10972800" cy="0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484718" y="1160446"/>
            <a:ext cx="3374713" cy="754521"/>
          </a:xfrm>
        </p:spPr>
        <p:txBody>
          <a:bodyPr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96"/>
              </a:spcBef>
              <a:buClr>
                <a:schemeClr val="accent2"/>
              </a:buClr>
              <a:buNone/>
              <a:defRPr sz="2400" b="1" i="0" baseline="0">
                <a:solidFill>
                  <a:schemeClr val="tx1"/>
                </a:solidFill>
              </a:defRPr>
            </a:lvl1pPr>
            <a:lvl2pPr>
              <a:lnSpc>
                <a:spcPts val="4800"/>
              </a:lnSpc>
              <a:spcBef>
                <a:spcPts val="96"/>
              </a:spcBef>
              <a:buClr>
                <a:schemeClr val="accent2"/>
              </a:buClr>
              <a:defRPr/>
            </a:lvl2pPr>
            <a:lvl3pPr>
              <a:lnSpc>
                <a:spcPts val="4800"/>
              </a:lnSpc>
              <a:spcBef>
                <a:spcPts val="96"/>
              </a:spcBef>
              <a:buClr>
                <a:schemeClr val="accent2"/>
              </a:buClr>
              <a:defRPr/>
            </a:lvl3pPr>
            <a:lvl4pPr>
              <a:lnSpc>
                <a:spcPts val="4800"/>
              </a:lnSpc>
              <a:spcBef>
                <a:spcPts val="96"/>
              </a:spcBef>
              <a:buClr>
                <a:schemeClr val="accent2"/>
              </a:buClr>
              <a:defRPr/>
            </a:lvl4pPr>
            <a:lvl5pPr>
              <a:lnSpc>
                <a:spcPts val="4800"/>
              </a:lnSpc>
              <a:spcBef>
                <a:spcPts val="96"/>
              </a:spcBef>
              <a:buClr>
                <a:schemeClr val="accent2"/>
              </a:buClr>
              <a:defRPr/>
            </a:lvl5pPr>
          </a:lstStyle>
          <a:p>
            <a:pPr lvl="0"/>
            <a:r>
              <a:rPr lang="en-US"/>
              <a:t>Explanatory text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4347032" y="1917700"/>
            <a:ext cx="3374713" cy="3969656"/>
          </a:xfrm>
          <a:noFill/>
        </p:spPr>
        <p:txBody>
          <a:bodyPr lIns="91440" tIns="91440" rIns="91440" bIns="9144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None/>
              <a:defRPr sz="2133"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spcBef>
                <a:spcPts val="96"/>
              </a:spcBef>
              <a:buClr>
                <a:schemeClr val="accent2"/>
              </a:buClr>
              <a:defRPr sz="2133"/>
            </a:lvl2pPr>
            <a:lvl3pPr>
              <a:lnSpc>
                <a:spcPct val="100000"/>
              </a:lnSpc>
              <a:spcBef>
                <a:spcPts val="96"/>
              </a:spcBef>
              <a:buClr>
                <a:schemeClr val="accent2"/>
              </a:buClr>
              <a:defRPr sz="2133"/>
            </a:lvl3pPr>
            <a:lvl4pPr>
              <a:lnSpc>
                <a:spcPct val="100000"/>
              </a:lnSpc>
              <a:spcBef>
                <a:spcPts val="96"/>
              </a:spcBef>
              <a:buClr>
                <a:schemeClr val="accent2"/>
              </a:buClr>
              <a:defRPr sz="2133"/>
            </a:lvl4pPr>
            <a:lvl5pPr>
              <a:lnSpc>
                <a:spcPct val="100000"/>
              </a:lnSpc>
              <a:spcBef>
                <a:spcPts val="96"/>
              </a:spcBef>
              <a:buClr>
                <a:schemeClr val="accent2"/>
              </a:buClr>
              <a:defRPr sz="2133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4347032" y="1160446"/>
            <a:ext cx="3374713" cy="754521"/>
          </a:xfrm>
        </p:spPr>
        <p:txBody>
          <a:bodyPr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96"/>
              </a:spcBef>
              <a:buClr>
                <a:schemeClr val="accent2"/>
              </a:buClr>
              <a:buNone/>
              <a:defRPr sz="2400" b="1" i="0" baseline="0">
                <a:solidFill>
                  <a:schemeClr val="tx1"/>
                </a:solidFill>
              </a:defRPr>
            </a:lvl1pPr>
            <a:lvl2pPr>
              <a:lnSpc>
                <a:spcPts val="4800"/>
              </a:lnSpc>
              <a:spcBef>
                <a:spcPts val="96"/>
              </a:spcBef>
              <a:buClr>
                <a:schemeClr val="accent2"/>
              </a:buClr>
              <a:defRPr/>
            </a:lvl2pPr>
            <a:lvl3pPr>
              <a:lnSpc>
                <a:spcPts val="4800"/>
              </a:lnSpc>
              <a:spcBef>
                <a:spcPts val="96"/>
              </a:spcBef>
              <a:buClr>
                <a:schemeClr val="accent2"/>
              </a:buClr>
              <a:defRPr/>
            </a:lvl3pPr>
            <a:lvl4pPr>
              <a:lnSpc>
                <a:spcPts val="4800"/>
              </a:lnSpc>
              <a:spcBef>
                <a:spcPts val="96"/>
              </a:spcBef>
              <a:buClr>
                <a:schemeClr val="accent2"/>
              </a:buClr>
              <a:defRPr/>
            </a:lvl4pPr>
            <a:lvl5pPr>
              <a:lnSpc>
                <a:spcPts val="4800"/>
              </a:lnSpc>
              <a:spcBef>
                <a:spcPts val="96"/>
              </a:spcBef>
              <a:buClr>
                <a:schemeClr val="accent2"/>
              </a:buClr>
              <a:defRPr/>
            </a:lvl5pPr>
          </a:lstStyle>
          <a:p>
            <a:pPr lvl="0"/>
            <a:r>
              <a:rPr lang="en-US"/>
              <a:t>Explanatory text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16"/>
          </p:nvPr>
        </p:nvSpPr>
        <p:spPr>
          <a:xfrm>
            <a:off x="8235673" y="1917700"/>
            <a:ext cx="3374713" cy="3969656"/>
          </a:xfrm>
          <a:noFill/>
        </p:spPr>
        <p:txBody>
          <a:bodyPr lIns="91440" tIns="91440" rIns="91440" bIns="9144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None/>
              <a:defRPr sz="2133"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spcBef>
                <a:spcPts val="96"/>
              </a:spcBef>
              <a:buClr>
                <a:schemeClr val="accent2"/>
              </a:buClr>
              <a:defRPr sz="2133"/>
            </a:lvl2pPr>
            <a:lvl3pPr>
              <a:lnSpc>
                <a:spcPct val="100000"/>
              </a:lnSpc>
              <a:spcBef>
                <a:spcPts val="96"/>
              </a:spcBef>
              <a:buClr>
                <a:schemeClr val="accent2"/>
              </a:buClr>
              <a:defRPr sz="2133"/>
            </a:lvl3pPr>
            <a:lvl4pPr>
              <a:lnSpc>
                <a:spcPct val="100000"/>
              </a:lnSpc>
              <a:spcBef>
                <a:spcPts val="96"/>
              </a:spcBef>
              <a:buClr>
                <a:schemeClr val="accent2"/>
              </a:buClr>
              <a:defRPr sz="2133"/>
            </a:lvl4pPr>
            <a:lvl5pPr>
              <a:lnSpc>
                <a:spcPct val="100000"/>
              </a:lnSpc>
              <a:spcBef>
                <a:spcPts val="96"/>
              </a:spcBef>
              <a:buClr>
                <a:schemeClr val="accent2"/>
              </a:buClr>
              <a:defRPr sz="2133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17" hasCustomPrompt="1"/>
          </p:nvPr>
        </p:nvSpPr>
        <p:spPr>
          <a:xfrm>
            <a:off x="8235673" y="1160446"/>
            <a:ext cx="3374713" cy="754521"/>
          </a:xfrm>
        </p:spPr>
        <p:txBody>
          <a:bodyPr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96"/>
              </a:spcBef>
              <a:buClr>
                <a:schemeClr val="accent2"/>
              </a:buClr>
              <a:buNone/>
              <a:defRPr sz="2400" b="1" i="0" baseline="0">
                <a:solidFill>
                  <a:schemeClr val="tx1"/>
                </a:solidFill>
              </a:defRPr>
            </a:lvl1pPr>
            <a:lvl2pPr>
              <a:lnSpc>
                <a:spcPts val="4800"/>
              </a:lnSpc>
              <a:spcBef>
                <a:spcPts val="96"/>
              </a:spcBef>
              <a:buClr>
                <a:schemeClr val="accent2"/>
              </a:buClr>
              <a:defRPr/>
            </a:lvl2pPr>
            <a:lvl3pPr>
              <a:lnSpc>
                <a:spcPts val="4800"/>
              </a:lnSpc>
              <a:spcBef>
                <a:spcPts val="96"/>
              </a:spcBef>
              <a:buClr>
                <a:schemeClr val="accent2"/>
              </a:buClr>
              <a:defRPr/>
            </a:lvl3pPr>
            <a:lvl4pPr>
              <a:lnSpc>
                <a:spcPts val="4800"/>
              </a:lnSpc>
              <a:spcBef>
                <a:spcPts val="96"/>
              </a:spcBef>
              <a:buClr>
                <a:schemeClr val="accent2"/>
              </a:buClr>
              <a:defRPr/>
            </a:lvl4pPr>
            <a:lvl5pPr>
              <a:lnSpc>
                <a:spcPts val="4800"/>
              </a:lnSpc>
              <a:spcBef>
                <a:spcPts val="96"/>
              </a:spcBef>
              <a:buClr>
                <a:schemeClr val="accent2"/>
              </a:buClr>
              <a:defRPr/>
            </a:lvl5pPr>
          </a:lstStyle>
          <a:p>
            <a:pPr lvl="0"/>
            <a:r>
              <a:rPr lang="en-US"/>
              <a:t>Explanatory text</a:t>
            </a:r>
          </a:p>
        </p:txBody>
      </p:sp>
      <p:cxnSp>
        <p:nvCxnSpPr>
          <p:cNvPr id="18" name="Straight Connector 17"/>
          <p:cNvCxnSpPr/>
          <p:nvPr/>
        </p:nvCxnSpPr>
        <p:spPr>
          <a:xfrm>
            <a:off x="609600" y="1914965"/>
            <a:ext cx="10972800" cy="0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 userDrawn="1"/>
        </p:nvCxnSpPr>
        <p:spPr>
          <a:xfrm>
            <a:off x="609600" y="1152967"/>
            <a:ext cx="10972800" cy="0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 userDrawn="1"/>
        </p:nvCxnSpPr>
        <p:spPr>
          <a:xfrm>
            <a:off x="609600" y="1914965"/>
            <a:ext cx="10972800" cy="0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 userDrawn="1"/>
        </p:nvCxnSpPr>
        <p:spPr>
          <a:xfrm>
            <a:off x="4102100" y="1155701"/>
            <a:ext cx="0" cy="4731656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 userDrawn="1"/>
        </p:nvCxnSpPr>
        <p:spPr>
          <a:xfrm>
            <a:off x="7979228" y="1155701"/>
            <a:ext cx="0" cy="4731656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Rectangle 6"/>
          <p:cNvSpPr>
            <a:spLocks noGrp="1" noChangeArrowheads="1"/>
          </p:cNvSpPr>
          <p:nvPr userDrawn="1">
            <p:ph type="sldNum" sz="quarter" idx="18"/>
          </p:nvPr>
        </p:nvSpPr>
        <p:spPr>
          <a:xfrm>
            <a:off x="6278069" y="6164733"/>
            <a:ext cx="349776" cy="256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>
              <a:defRPr lang="en-US" smtClean="0"/>
            </a:lvl1pPr>
          </a:lstStyle>
          <a:p>
            <a:pPr algn="ctr"/>
            <a:fld id="{F1E776F5-9A26-455E-BF09-7D727D022004}" type="slidenum">
              <a:rPr lang="en-US" smtClean="0"/>
              <a:pPr algn="ctr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1860929"/>
      </p:ext>
    </p:extLst>
  </p:cSld>
  <p:clrMapOvr>
    <a:masterClrMapping/>
  </p:clrMapOvr>
  <p:transition>
    <p:fade/>
  </p:transition>
  <p:hf hdr="0" ftr="0" dt="0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rop-in Imag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485357" y="227753"/>
            <a:ext cx="10972800" cy="625877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>
              <a:defRPr lang="en-US" dirty="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84718" y="1250267"/>
            <a:ext cx="3115733" cy="4656500"/>
          </a:xfrm>
        </p:spPr>
        <p:txBody>
          <a:bodyPr tIns="45720" rIns="91440" bIns="4572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2"/>
              </a:buClr>
              <a:buNone/>
              <a:defRPr sz="2133">
                <a:solidFill>
                  <a:schemeClr val="tx1"/>
                </a:solidFill>
              </a:defRPr>
            </a:lvl1pPr>
            <a:lvl2pPr>
              <a:lnSpc>
                <a:spcPts val="4000"/>
              </a:lnSpc>
              <a:spcBef>
                <a:spcPts val="96"/>
              </a:spcBef>
              <a:buClr>
                <a:schemeClr val="accent2"/>
              </a:buClr>
              <a:defRPr sz="3200"/>
            </a:lvl2pPr>
            <a:lvl3pPr>
              <a:lnSpc>
                <a:spcPts val="4000"/>
              </a:lnSpc>
              <a:spcBef>
                <a:spcPts val="96"/>
              </a:spcBef>
              <a:buClr>
                <a:schemeClr val="accent2"/>
              </a:buClr>
              <a:defRPr sz="3200"/>
            </a:lvl3pPr>
            <a:lvl4pPr>
              <a:lnSpc>
                <a:spcPts val="4000"/>
              </a:lnSpc>
              <a:spcBef>
                <a:spcPts val="96"/>
              </a:spcBef>
              <a:buClr>
                <a:schemeClr val="accent2"/>
              </a:buClr>
              <a:defRPr sz="3200"/>
            </a:lvl4pPr>
            <a:lvl5pPr>
              <a:lnSpc>
                <a:spcPts val="4000"/>
              </a:lnSpc>
              <a:spcBef>
                <a:spcPts val="96"/>
              </a:spcBef>
              <a:buClr>
                <a:schemeClr val="accent2"/>
              </a:buClr>
              <a:defRPr sz="32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6278069" y="6164733"/>
            <a:ext cx="349776" cy="256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>
              <a:defRPr lang="en-US" smtClean="0"/>
            </a:lvl1pPr>
          </a:lstStyle>
          <a:p>
            <a:pPr algn="ctr"/>
            <a:fld id="{F1E776F5-9A26-455E-BF09-7D727D022004}" type="slidenum">
              <a:rPr lang="en-US" smtClean="0"/>
              <a:pPr algn="ctr"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4267202" y="1250265"/>
            <a:ext cx="7251700" cy="4667251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194206"/>
      </p:ext>
    </p:extLst>
  </p:cSld>
  <p:clrMapOvr>
    <a:masterClrMapping/>
  </p:clrMapOvr>
  <p:transition>
    <p:fad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rop-in Image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486137" y="236015"/>
            <a:ext cx="10972800" cy="625877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>
              <a:defRPr lang="en-US" dirty="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84717" y="4895191"/>
            <a:ext cx="10972800" cy="648967"/>
          </a:xfrm>
        </p:spPr>
        <p:txBody>
          <a:bodyPr tIns="45720" rIns="91440" bIns="4572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2"/>
              </a:buClr>
              <a:buNone/>
              <a:defRPr sz="2133">
                <a:solidFill>
                  <a:schemeClr val="tx1"/>
                </a:solidFill>
              </a:defRPr>
            </a:lvl1pPr>
            <a:lvl2pPr>
              <a:lnSpc>
                <a:spcPts val="4000"/>
              </a:lnSpc>
              <a:spcBef>
                <a:spcPts val="96"/>
              </a:spcBef>
              <a:buClr>
                <a:schemeClr val="accent2"/>
              </a:buClr>
              <a:defRPr sz="3200"/>
            </a:lvl2pPr>
            <a:lvl3pPr>
              <a:lnSpc>
                <a:spcPts val="4000"/>
              </a:lnSpc>
              <a:spcBef>
                <a:spcPts val="96"/>
              </a:spcBef>
              <a:buClr>
                <a:schemeClr val="accent2"/>
              </a:buClr>
              <a:defRPr sz="3200"/>
            </a:lvl3pPr>
            <a:lvl4pPr>
              <a:lnSpc>
                <a:spcPts val="4000"/>
              </a:lnSpc>
              <a:spcBef>
                <a:spcPts val="96"/>
              </a:spcBef>
              <a:buClr>
                <a:schemeClr val="accent2"/>
              </a:buClr>
              <a:defRPr sz="3200"/>
            </a:lvl4pPr>
            <a:lvl5pPr>
              <a:lnSpc>
                <a:spcPts val="4000"/>
              </a:lnSpc>
              <a:spcBef>
                <a:spcPts val="96"/>
              </a:spcBef>
              <a:buClr>
                <a:schemeClr val="accent2"/>
              </a:buClr>
              <a:defRPr sz="32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6278069" y="6164733"/>
            <a:ext cx="349776" cy="256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>
              <a:defRPr lang="en-US" smtClean="0"/>
            </a:lvl1pPr>
          </a:lstStyle>
          <a:p>
            <a:pPr algn="ctr"/>
            <a:fld id="{F1E776F5-9A26-455E-BF09-7D727D022004}" type="slidenum">
              <a:rPr lang="en-US" smtClean="0"/>
              <a:pPr algn="ctr"/>
              <a:t>‹#›</a:t>
            </a:fld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86138" y="1214439"/>
            <a:ext cx="10979149" cy="354674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686578"/>
      </p:ext>
    </p:extLst>
  </p:cSld>
  <p:clrMapOvr>
    <a:masterClrMapping/>
  </p:clrMapOvr>
  <p:transition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and Text Overl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1"/>
          <p:cNvSpPr>
            <a:spLocks noGrp="1"/>
          </p:cNvSpPr>
          <p:nvPr>
            <p:ph type="pic" sz="quarter" idx="12"/>
          </p:nvPr>
        </p:nvSpPr>
        <p:spPr>
          <a:xfrm>
            <a:off x="0" y="1"/>
            <a:ext cx="12192000" cy="603250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933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484717" y="224736"/>
            <a:ext cx="10972800" cy="625877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>
              <a:defRPr lang="en-US" dirty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84718" y="2372551"/>
            <a:ext cx="5494604" cy="3150275"/>
          </a:xfrm>
        </p:spPr>
        <p:txBody>
          <a:bodyPr lIns="91440" rIns="91440" anchor="t" anchorCtr="0">
            <a:noAutofit/>
          </a:bodyPr>
          <a:lstStyle>
            <a:lvl1pPr marL="0" indent="0">
              <a:lnSpc>
                <a:spcPct val="100000"/>
              </a:lnSpc>
              <a:spcBef>
                <a:spcPts val="96"/>
              </a:spcBef>
              <a:buClr>
                <a:schemeClr val="accent2"/>
              </a:buClr>
              <a:buNone/>
              <a:defRPr sz="2133">
                <a:solidFill>
                  <a:schemeClr val="bg1"/>
                </a:solidFill>
              </a:defRPr>
            </a:lvl1pPr>
            <a:lvl2pPr>
              <a:lnSpc>
                <a:spcPts val="4000"/>
              </a:lnSpc>
              <a:spcBef>
                <a:spcPts val="96"/>
              </a:spcBef>
              <a:buClr>
                <a:schemeClr val="accent2"/>
              </a:buClr>
              <a:defRPr sz="3200"/>
            </a:lvl2pPr>
            <a:lvl3pPr>
              <a:lnSpc>
                <a:spcPts val="4000"/>
              </a:lnSpc>
              <a:spcBef>
                <a:spcPts val="96"/>
              </a:spcBef>
              <a:buClr>
                <a:schemeClr val="accent2"/>
              </a:buClr>
              <a:defRPr sz="3200"/>
            </a:lvl3pPr>
            <a:lvl4pPr>
              <a:lnSpc>
                <a:spcPts val="4000"/>
              </a:lnSpc>
              <a:spcBef>
                <a:spcPts val="96"/>
              </a:spcBef>
              <a:buClr>
                <a:schemeClr val="accent2"/>
              </a:buClr>
              <a:defRPr sz="3200"/>
            </a:lvl4pPr>
            <a:lvl5pPr>
              <a:lnSpc>
                <a:spcPts val="4000"/>
              </a:lnSpc>
              <a:spcBef>
                <a:spcPts val="96"/>
              </a:spcBef>
              <a:buClr>
                <a:schemeClr val="accent2"/>
              </a:buClr>
              <a:defRPr sz="3200"/>
            </a:lvl5pPr>
          </a:lstStyle>
          <a:p>
            <a:pPr lvl="0"/>
            <a:r>
              <a:rPr lang="en-US"/>
              <a:t>Text goes here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3"/>
          </p:nvPr>
        </p:nvSpPr>
        <p:spPr>
          <a:xfrm>
            <a:off x="6278069" y="6164733"/>
            <a:ext cx="349776" cy="256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>
              <a:defRPr lang="en-US" smtClean="0"/>
            </a:lvl1pPr>
          </a:lstStyle>
          <a:p>
            <a:pPr algn="ctr"/>
            <a:fld id="{F1E776F5-9A26-455E-BF09-7D727D022004}" type="slidenum">
              <a:rPr lang="en-US" smtClean="0"/>
              <a:pPr algn="ctr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384836"/>
      </p:ext>
    </p:extLst>
  </p:cSld>
  <p:clrMapOvr>
    <a:masterClrMapping/>
  </p:clrMapOvr>
  <p:transition>
    <p:fad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Imag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484717" y="224736"/>
            <a:ext cx="10972800" cy="625877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>
              <a:defRPr lang="en-US" dirty="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4" name="Picture Placeholder 21"/>
          <p:cNvSpPr>
            <a:spLocks noGrp="1"/>
          </p:cNvSpPr>
          <p:nvPr>
            <p:ph type="pic" sz="quarter" idx="12"/>
          </p:nvPr>
        </p:nvSpPr>
        <p:spPr>
          <a:xfrm>
            <a:off x="0" y="1038665"/>
            <a:ext cx="12192000" cy="4917323"/>
          </a:xfrm>
        </p:spPr>
        <p:txBody>
          <a:bodyPr>
            <a:normAutofit/>
          </a:bodyPr>
          <a:lstStyle>
            <a:lvl1pPr marL="0" indent="0">
              <a:buNone/>
              <a:defRPr sz="2933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5975132"/>
            <a:ext cx="10972800" cy="882624"/>
          </a:xfrm>
        </p:spPr>
        <p:txBody>
          <a:bodyPr bIns="137160"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96"/>
              </a:spcBef>
              <a:buClr>
                <a:schemeClr val="accent2"/>
              </a:buClr>
              <a:buNone/>
              <a:defRPr sz="2133" b="0" i="0" baseline="0">
                <a:solidFill>
                  <a:schemeClr val="tx1"/>
                </a:solidFill>
              </a:defRPr>
            </a:lvl1pPr>
            <a:lvl2pPr>
              <a:lnSpc>
                <a:spcPts val="4800"/>
              </a:lnSpc>
              <a:spcBef>
                <a:spcPts val="96"/>
              </a:spcBef>
              <a:buClr>
                <a:schemeClr val="accent2"/>
              </a:buClr>
              <a:defRPr/>
            </a:lvl2pPr>
            <a:lvl3pPr>
              <a:lnSpc>
                <a:spcPts val="4800"/>
              </a:lnSpc>
              <a:spcBef>
                <a:spcPts val="96"/>
              </a:spcBef>
              <a:buClr>
                <a:schemeClr val="accent2"/>
              </a:buClr>
              <a:defRPr/>
            </a:lvl3pPr>
            <a:lvl4pPr>
              <a:lnSpc>
                <a:spcPts val="4800"/>
              </a:lnSpc>
              <a:spcBef>
                <a:spcPts val="96"/>
              </a:spcBef>
              <a:buClr>
                <a:schemeClr val="accent2"/>
              </a:buClr>
              <a:defRPr/>
            </a:lvl4pPr>
            <a:lvl5pPr>
              <a:lnSpc>
                <a:spcPts val="4800"/>
              </a:lnSpc>
              <a:spcBef>
                <a:spcPts val="96"/>
              </a:spcBef>
              <a:buClr>
                <a:schemeClr val="accent2"/>
              </a:buClr>
              <a:defRPr/>
            </a:lvl5pPr>
          </a:lstStyle>
          <a:p>
            <a:pPr lvl="0"/>
            <a:r>
              <a:rPr lang="en-US"/>
              <a:t>Explanatory text</a:t>
            </a:r>
          </a:p>
        </p:txBody>
      </p:sp>
    </p:spTree>
    <p:extLst>
      <p:ext uri="{BB962C8B-B14F-4D97-AF65-F5344CB8AC3E}">
        <p14:creationId xmlns:p14="http://schemas.microsoft.com/office/powerpoint/2010/main" val="3998158217"/>
      </p:ext>
    </p:extLst>
  </p:cSld>
  <p:clrMapOvr>
    <a:masterClrMapping/>
  </p:clrMapOvr>
  <p:transition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Image and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484717" y="227753"/>
            <a:ext cx="10972800" cy="625877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>
              <a:defRPr lang="en-US" dirty="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4" name="Picture Placeholder 21"/>
          <p:cNvSpPr>
            <a:spLocks noGrp="1"/>
          </p:cNvSpPr>
          <p:nvPr>
            <p:ph type="pic" sz="quarter" idx="12"/>
          </p:nvPr>
        </p:nvSpPr>
        <p:spPr>
          <a:xfrm>
            <a:off x="0" y="1038666"/>
            <a:ext cx="12192000" cy="5819335"/>
          </a:xfrm>
        </p:spPr>
        <p:txBody>
          <a:bodyPr>
            <a:normAutofit/>
          </a:bodyPr>
          <a:lstStyle>
            <a:lvl1pPr marL="0" indent="0">
              <a:buNone/>
              <a:defRPr sz="2933"/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597365799"/>
      </p:ext>
    </p:extLst>
  </p:cSld>
  <p:clrMapOvr>
    <a:masterClrMapping/>
  </p:clrMapOvr>
  <p:transition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ull Blee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1"/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12192000" cy="685800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933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371524620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92968E15-2E8E-B44F-86B5-5730746D9467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05234" y="2017423"/>
            <a:ext cx="11138131" cy="450088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>
              <a:spcBef>
                <a:spcPts val="200"/>
              </a:spcBef>
              <a:buFontTx/>
              <a:buNone/>
              <a:defRPr sz="200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457200">
              <a:spcBef>
                <a:spcPts val="250"/>
              </a:spcBef>
              <a:defRPr sz="160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640080">
              <a:spcBef>
                <a:spcPts val="250"/>
              </a:spcBef>
              <a:defRPr sz="140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1371600" indent="0">
              <a:buNone/>
              <a:defRPr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1"/>
            <a:r>
              <a:rPr lang="en-US" dirty="0"/>
              <a:t>Body text</a:t>
            </a:r>
          </a:p>
          <a:p>
            <a:pPr lvl="2"/>
            <a:r>
              <a:rPr lang="en-US" dirty="0"/>
              <a:t>First level bullet point</a:t>
            </a:r>
          </a:p>
          <a:p>
            <a:pPr lvl="3"/>
            <a:r>
              <a:rPr lang="en-US" dirty="0"/>
              <a:t>Second level bullet point</a:t>
            </a:r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DA092AF6-ABD4-474F-8AB4-734F0CFEF09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3835" y="1547353"/>
            <a:ext cx="11139529" cy="47007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FontTx/>
              <a:buNone/>
              <a:defRPr sz="2400" b="1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Content Header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D504967-A40C-E646-B771-900C6CAAB6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752"/>
          <a:stretch/>
        </p:blipFill>
        <p:spPr>
          <a:xfrm>
            <a:off x="0" y="0"/>
            <a:ext cx="12192000" cy="1182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02112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" name="Picture 2" descr="Picture 2"/>
          <p:cNvPicPr>
            <a:picLocks noChangeAspect="1"/>
          </p:cNvPicPr>
          <p:nvPr/>
        </p:nvPicPr>
        <p:blipFill>
          <a:blip r:embed="rId2"/>
          <a:srcRect t="27646" b="23669"/>
          <a:stretch>
            <a:fillRect/>
          </a:stretch>
        </p:blipFill>
        <p:spPr>
          <a:xfrm>
            <a:off x="1" y="6660444"/>
            <a:ext cx="12202619" cy="20682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13" name="Group 14"/>
          <p:cNvGrpSpPr/>
          <p:nvPr/>
        </p:nvGrpSpPr>
        <p:grpSpPr>
          <a:xfrm>
            <a:off x="484716" y="6137143"/>
            <a:ext cx="3749760" cy="270423"/>
            <a:chOff x="0" y="0"/>
            <a:chExt cx="2812318" cy="202815"/>
          </a:xfrm>
        </p:grpSpPr>
        <p:pic>
          <p:nvPicPr>
            <p:cNvPr id="109" name="Picture 15" descr="Picture 1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1" y="0"/>
              <a:ext cx="626505" cy="20281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10" name="Straight Connector 16"/>
            <p:cNvSpPr/>
            <p:nvPr/>
          </p:nvSpPr>
          <p:spPr>
            <a:xfrm>
              <a:off x="758242" y="15882"/>
              <a:ext cx="1" cy="176548"/>
            </a:xfrm>
            <a:prstGeom prst="line">
              <a:avLst/>
            </a:prstGeom>
            <a:noFill/>
            <a:ln w="3175" cap="flat">
              <a:solidFill>
                <a:srgbClr val="80808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sz="2400"/>
            </a:p>
          </p:txBody>
        </p:sp>
        <p:pic>
          <p:nvPicPr>
            <p:cNvPr id="111" name="Picture 17" descr="Picture 17"/>
            <p:cNvPicPr>
              <a:picLocks noChangeAspect="1"/>
            </p:cNvPicPr>
            <p:nvPr/>
          </p:nvPicPr>
          <p:blipFill>
            <a:blip r:embed="rId4"/>
            <a:srcRect l="13857"/>
            <a:stretch>
              <a:fillRect/>
            </a:stretch>
          </p:blipFill>
          <p:spPr>
            <a:xfrm>
              <a:off x="1146979" y="32553"/>
              <a:ext cx="1665340" cy="14320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2" name="Picture 18" descr="Picture 18"/>
            <p:cNvPicPr>
              <a:picLocks noChangeAspect="1"/>
            </p:cNvPicPr>
            <p:nvPr/>
          </p:nvPicPr>
          <p:blipFill>
            <a:blip r:embed="rId5"/>
            <a:srcRect r="87556"/>
            <a:stretch>
              <a:fillRect/>
            </a:stretch>
          </p:blipFill>
          <p:spPr>
            <a:xfrm>
              <a:off x="878821" y="34920"/>
              <a:ext cx="240796" cy="14320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14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15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484718" y="1140031"/>
            <a:ext cx="5384801" cy="4660269"/>
          </a:xfrm>
          <a:prstGeom prst="rect">
            <a:avLst/>
          </a:prstGeom>
        </p:spPr>
        <p:txBody>
          <a:bodyPr/>
          <a:lstStyle>
            <a:lvl4pPr marL="1644139" indent="-274689"/>
            <a:lvl5pPr marL="2096153" indent="-265283"/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19404782"/>
      </p:ext>
    </p:extLst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92968E15-2E8E-B44F-86B5-5730746D9467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05234" y="2017423"/>
            <a:ext cx="11138131" cy="450088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>
              <a:spcBef>
                <a:spcPts val="200"/>
              </a:spcBef>
              <a:buFontTx/>
              <a:buNone/>
              <a:defRPr sz="200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457200">
              <a:spcBef>
                <a:spcPts val="250"/>
              </a:spcBef>
              <a:defRPr sz="160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640080">
              <a:spcBef>
                <a:spcPts val="250"/>
              </a:spcBef>
              <a:defRPr sz="140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1371600" indent="0">
              <a:buNone/>
              <a:defRPr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1"/>
            <a:r>
              <a:rPr lang="en-US" dirty="0"/>
              <a:t>Body text</a:t>
            </a:r>
          </a:p>
          <a:p>
            <a:pPr lvl="2"/>
            <a:r>
              <a:rPr lang="en-US" dirty="0"/>
              <a:t>First level bullet point</a:t>
            </a:r>
          </a:p>
          <a:p>
            <a:pPr lvl="3"/>
            <a:r>
              <a:rPr lang="en-US" dirty="0"/>
              <a:t>Second level bullet point</a:t>
            </a:r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DA092AF6-ABD4-474F-8AB4-734F0CFEF09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3835" y="1547353"/>
            <a:ext cx="11139529" cy="47007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FontTx/>
              <a:buNone/>
              <a:defRPr sz="2400" b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Content Header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BDF4646-7063-7548-A50B-53A75E3329E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752"/>
          <a:stretch/>
        </p:blipFill>
        <p:spPr>
          <a:xfrm>
            <a:off x="0" y="0"/>
            <a:ext cx="12192000" cy="1182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23795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pyright Slid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8B4C365-C558-644D-9CC1-2128C1FF593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222"/>
          <a:stretch/>
        </p:blipFill>
        <p:spPr>
          <a:xfrm>
            <a:off x="0" y="0"/>
            <a:ext cx="12192000" cy="12192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BF3616F-D46F-4DCB-B3BF-B01242A80656}"/>
              </a:ext>
            </a:extLst>
          </p:cNvPr>
          <p:cNvSpPr txBox="1"/>
          <p:nvPr userDrawn="1"/>
        </p:nvSpPr>
        <p:spPr>
          <a:xfrm>
            <a:off x="507315" y="1397668"/>
            <a:ext cx="77890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Copyright Notice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©2020, Washington State Hospital Association.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42535498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9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15.xml"/><Relationship Id="rId21" Type="http://schemas.openxmlformats.org/officeDocument/2006/relationships/slideLayout" Target="../slideLayouts/slideLayout33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20" Type="http://schemas.openxmlformats.org/officeDocument/2006/relationships/slideLayout" Target="../slideLayouts/slideLayout32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2.xml"/><Relationship Id="rId19" Type="http://schemas.openxmlformats.org/officeDocument/2006/relationships/slideLayout" Target="../slideLayouts/slideLayout31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Relationship Id="rId22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18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6.xml"/><Relationship Id="rId21" Type="http://schemas.openxmlformats.org/officeDocument/2006/relationships/theme" Target="../theme/theme4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17" Type="http://schemas.openxmlformats.org/officeDocument/2006/relationships/slideLayout" Target="../slideLayouts/slideLayout50.xml"/><Relationship Id="rId2" Type="http://schemas.openxmlformats.org/officeDocument/2006/relationships/slideLayout" Target="../slideLayouts/slideLayout35.xml"/><Relationship Id="rId16" Type="http://schemas.openxmlformats.org/officeDocument/2006/relationships/slideLayout" Target="../slideLayouts/slideLayout49.xml"/><Relationship Id="rId20" Type="http://schemas.openxmlformats.org/officeDocument/2006/relationships/slideLayout" Target="../slideLayouts/slideLayout53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43.xml"/><Relationship Id="rId19" Type="http://schemas.openxmlformats.org/officeDocument/2006/relationships/slideLayout" Target="../slideLayouts/slideLayout52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slideLayout" Target="../slideLayouts/slideLayout4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13" Type="http://schemas.openxmlformats.org/officeDocument/2006/relationships/slideLayout" Target="../slideLayouts/slideLayout66.xml"/><Relationship Id="rId18" Type="http://schemas.openxmlformats.org/officeDocument/2006/relationships/theme" Target="../theme/theme5.xml"/><Relationship Id="rId3" Type="http://schemas.openxmlformats.org/officeDocument/2006/relationships/slideLayout" Target="../slideLayouts/slideLayout56.xml"/><Relationship Id="rId21" Type="http://schemas.openxmlformats.org/officeDocument/2006/relationships/image" Target="../media/image12.png"/><Relationship Id="rId7" Type="http://schemas.openxmlformats.org/officeDocument/2006/relationships/slideLayout" Target="../slideLayouts/slideLayout60.xml"/><Relationship Id="rId12" Type="http://schemas.openxmlformats.org/officeDocument/2006/relationships/slideLayout" Target="../slideLayouts/slideLayout65.xml"/><Relationship Id="rId17" Type="http://schemas.openxmlformats.org/officeDocument/2006/relationships/slideLayout" Target="../slideLayouts/slideLayout70.xml"/><Relationship Id="rId2" Type="http://schemas.openxmlformats.org/officeDocument/2006/relationships/slideLayout" Target="../slideLayouts/slideLayout55.xml"/><Relationship Id="rId16" Type="http://schemas.openxmlformats.org/officeDocument/2006/relationships/slideLayout" Target="../slideLayouts/slideLayout69.xml"/><Relationship Id="rId20" Type="http://schemas.openxmlformats.org/officeDocument/2006/relationships/image" Target="../media/image11.png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5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63.xml"/><Relationship Id="rId19" Type="http://schemas.openxmlformats.org/officeDocument/2006/relationships/image" Target="../media/image10.png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Relationship Id="rId14" Type="http://schemas.openxmlformats.org/officeDocument/2006/relationships/slideLayout" Target="../slideLayouts/slideLayout67.xml"/><Relationship Id="rId22" Type="http://schemas.openxmlformats.org/officeDocument/2006/relationships/image" Target="../media/image13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22628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7" r:id="rId2"/>
    <p:sldLayoutId id="2147483678" r:id="rId3"/>
    <p:sldLayoutId id="2147483664" r:id="rId4"/>
    <p:sldLayoutId id="2147483679" r:id="rId5"/>
    <p:sldLayoutId id="2147483662" r:id="rId6"/>
    <p:sldLayoutId id="2147483680" r:id="rId7"/>
    <p:sldLayoutId id="2147483681" r:id="rId8"/>
    <p:sldLayoutId id="2147483682" r:id="rId9"/>
    <p:sldLayoutId id="2147483683" r:id="rId10"/>
  </p:sldLayoutIdLst>
  <p:txStyles>
    <p:titleStyle>
      <a:lvl1pPr algn="ctr" defTabSz="342900" rtl="0" eaLnBrk="1" fontAlgn="base" hangingPunct="1">
        <a:spcBef>
          <a:spcPct val="0"/>
        </a:spcBef>
        <a:spcAft>
          <a:spcPct val="0"/>
        </a:spcAft>
        <a:defRPr sz="30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  <a:lvl2pPr algn="ctr" defTabSz="342900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charset="0"/>
          <a:ea typeface="MS PGothic" panose="020B0600070205080204" pitchFamily="34" charset="-128"/>
          <a:cs typeface="ＭＳ Ｐゴシック" charset="0"/>
        </a:defRPr>
      </a:lvl2pPr>
      <a:lvl3pPr algn="ctr" defTabSz="342900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charset="0"/>
          <a:ea typeface="MS PGothic" panose="020B0600070205080204" pitchFamily="34" charset="-128"/>
          <a:cs typeface="ＭＳ Ｐゴシック" charset="0"/>
        </a:defRPr>
      </a:lvl3pPr>
      <a:lvl4pPr algn="ctr" defTabSz="342900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charset="0"/>
          <a:ea typeface="MS PGothic" panose="020B0600070205080204" pitchFamily="34" charset="-128"/>
          <a:cs typeface="ＭＳ Ｐゴシック" charset="0"/>
        </a:defRPr>
      </a:lvl4pPr>
      <a:lvl5pPr algn="ctr" defTabSz="342900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charset="0"/>
          <a:ea typeface="MS PGothic" panose="020B0600070205080204" pitchFamily="34" charset="-128"/>
          <a:cs typeface="ＭＳ Ｐゴシック" charset="0"/>
        </a:defRPr>
      </a:lvl5pPr>
      <a:lvl6pPr marL="342900" algn="ctr" defTabSz="342900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6pPr>
      <a:lvl7pPr marL="685800" algn="ctr" defTabSz="342900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7pPr>
      <a:lvl8pPr marL="1028700" algn="ctr" defTabSz="342900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8pPr>
      <a:lvl9pPr marL="1371600" algn="ctr" defTabSz="342900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9pPr>
    </p:titleStyle>
    <p:bodyStyle>
      <a:lvl1pPr marL="257175" indent="-257175" algn="l" defTabSz="3429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  <a:lvl2pPr marL="557213" indent="-214313" algn="l" defTabSz="3429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2pPr>
      <a:lvl3pPr marL="857250" indent="-171450" algn="l" defTabSz="3429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3pPr>
      <a:lvl4pPr marL="1200150" indent="-171450" algn="l" defTabSz="3429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4pPr>
      <a:lvl5pPr marL="1543050" indent="-171450" algn="l" defTabSz="3429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ext_slide_blue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122412"/>
          </a:xfrm>
          <a:prstGeom prst="rect">
            <a:avLst/>
          </a:prstGeom>
        </p:spPr>
      </p:pic>
      <p:sp>
        <p:nvSpPr>
          <p:cNvPr id="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22428" y="6360887"/>
            <a:ext cx="1346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5744422-8697-47A1-890F-CCE8AEDF872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81446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628652" y="1202530"/>
            <a:ext cx="11563349" cy="64007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" y="1202530"/>
            <a:ext cx="590551" cy="6400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466437"/>
            <a:ext cx="10972800" cy="676564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24000"/>
            <a:ext cx="10972800" cy="46482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537325"/>
            <a:ext cx="4064000" cy="164592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Arial"/>
            </a:endParaRPr>
          </a:p>
        </p:txBody>
      </p:sp>
      <p:sp>
        <p:nvSpPr>
          <p:cNvPr id="4" name="TextBox 3"/>
          <p:cNvSpPr txBox="1"/>
          <p:nvPr userDrawn="1"/>
        </p:nvSpPr>
        <p:spPr>
          <a:xfrm>
            <a:off x="11252200" y="6563545"/>
            <a:ext cx="330200" cy="1108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lnSpc>
                <a:spcPct val="90000"/>
              </a:lnSpc>
            </a:pPr>
            <a:fld id="{3CFB947D-B9FA-493F-ACAF-78236BC125E5}" type="slidenum">
              <a:rPr lang="en-US" sz="800" smtClean="0"/>
              <a:pPr algn="r">
                <a:lnSpc>
                  <a:spcPct val="90000"/>
                </a:lnSpc>
              </a:pPr>
              <a:t>‹#›</a:t>
            </a:fld>
            <a:endParaRPr lang="en-US" sz="800"/>
          </a:p>
        </p:txBody>
      </p:sp>
      <p:sp>
        <p:nvSpPr>
          <p:cNvPr id="5" name="TextBox 4"/>
          <p:cNvSpPr txBox="1"/>
          <p:nvPr userDrawn="1"/>
        </p:nvSpPr>
        <p:spPr>
          <a:xfrm>
            <a:off x="4747846" y="6689975"/>
            <a:ext cx="2696308" cy="12465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900"/>
              <a:t>FOR</a:t>
            </a:r>
            <a:r>
              <a:rPr lang="en-US" sz="900" baseline="0"/>
              <a:t> REACTIVE USE ONLY</a:t>
            </a:r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38977645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  <p:sldLayoutId id="2147483716" r:id="rId12"/>
    <p:sldLayoutId id="2147483717" r:id="rId13"/>
    <p:sldLayoutId id="2147483718" r:id="rId14"/>
    <p:sldLayoutId id="2147483719" r:id="rId15"/>
    <p:sldLayoutId id="2147483720" r:id="rId16"/>
    <p:sldLayoutId id="2147483721" r:id="rId17"/>
    <p:sldLayoutId id="2147483722" r:id="rId18"/>
    <p:sldLayoutId id="2147483723" r:id="rId19"/>
    <p:sldLayoutId id="2147483724" r:id="rId20"/>
    <p:sldLayoutId id="2147483725" r:id="rId21"/>
  </p:sldLayoutIdLst>
  <p:hf sldNum="0" hdr="0" ft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2400" b="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200"/>
        </a:spcBef>
        <a:buClr>
          <a:schemeClr val="bg2">
            <a:lumMod val="75000"/>
          </a:schemeClr>
        </a:buClr>
        <a:buSzPct val="90000"/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2907" indent="-228594" algn="l" defTabSz="914377" rtl="0" eaLnBrk="1" latinLnBrk="0" hangingPunct="1">
        <a:lnSpc>
          <a:spcPct val="90000"/>
        </a:lnSpc>
        <a:spcBef>
          <a:spcPts val="800"/>
        </a:spcBef>
        <a:buClr>
          <a:schemeClr val="bg2">
            <a:lumMod val="75000"/>
          </a:schemeClr>
        </a:buClr>
        <a:buSzPct val="90000"/>
        <a:buFont typeface="Arial" panose="020B0604020202020204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02" indent="-182875" algn="l" defTabSz="914377" rtl="0" eaLnBrk="1" latinLnBrk="0" hangingPunct="1">
        <a:lnSpc>
          <a:spcPct val="90000"/>
        </a:lnSpc>
        <a:spcBef>
          <a:spcPts val="600"/>
        </a:spcBef>
        <a:buClr>
          <a:schemeClr val="bg2">
            <a:lumMod val="75000"/>
          </a:schemeClr>
        </a:buClr>
        <a:buSzPct val="90000"/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60096" indent="-182875" algn="l" defTabSz="914377" rtl="0" eaLnBrk="1" latinLnBrk="0" hangingPunct="1">
        <a:lnSpc>
          <a:spcPct val="90000"/>
        </a:lnSpc>
        <a:spcBef>
          <a:spcPts val="600"/>
        </a:spcBef>
        <a:buClr>
          <a:schemeClr val="bg2">
            <a:lumMod val="75000"/>
          </a:schemeClr>
        </a:buClr>
        <a:buSzPct val="90000"/>
        <a:buFont typeface="Arial" panose="020B0604020202020204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690" indent="-182875" algn="l" defTabSz="914377" rtl="0" eaLnBrk="1" latinLnBrk="0" hangingPunct="1">
        <a:lnSpc>
          <a:spcPct val="90000"/>
        </a:lnSpc>
        <a:spcBef>
          <a:spcPts val="600"/>
        </a:spcBef>
        <a:buClr>
          <a:schemeClr val="bg2">
            <a:lumMod val="75000"/>
          </a:schemeClr>
        </a:buClr>
        <a:buSzPct val="9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417285" indent="-182875" algn="l" defTabSz="914377" rtl="0" eaLnBrk="1" latinLnBrk="0" hangingPunct="1">
        <a:lnSpc>
          <a:spcPct val="90000"/>
        </a:lnSpc>
        <a:spcBef>
          <a:spcPts val="600"/>
        </a:spcBef>
        <a:buClr>
          <a:schemeClr val="bg2">
            <a:lumMod val="75000"/>
          </a:schemeClr>
        </a:buClr>
        <a:buSzPct val="90000"/>
        <a:buFont typeface="Arial" panose="020B0604020202020204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645879" indent="-182875" algn="l" defTabSz="914377" rtl="0" eaLnBrk="1" latinLnBrk="0" hangingPunct="1">
        <a:lnSpc>
          <a:spcPct val="90000"/>
        </a:lnSpc>
        <a:spcBef>
          <a:spcPts val="600"/>
        </a:spcBef>
        <a:buClr>
          <a:schemeClr val="bg2">
            <a:lumMod val="75000"/>
          </a:schemeClr>
        </a:buClr>
        <a:buSzPct val="9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874473" indent="-182875" algn="l" defTabSz="914377" rtl="0" eaLnBrk="1" latinLnBrk="0" hangingPunct="1">
        <a:lnSpc>
          <a:spcPct val="90000"/>
        </a:lnSpc>
        <a:spcBef>
          <a:spcPts val="600"/>
        </a:spcBef>
        <a:buClr>
          <a:schemeClr val="bg2">
            <a:lumMod val="75000"/>
          </a:schemeClr>
        </a:buClr>
        <a:buSzPct val="90000"/>
        <a:buFont typeface="Arial" panose="020B0604020202020204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103067" indent="-182875" algn="l" defTabSz="914377" rtl="0" eaLnBrk="1" latinLnBrk="0" hangingPunct="1">
        <a:lnSpc>
          <a:spcPct val="90000"/>
        </a:lnSpc>
        <a:spcBef>
          <a:spcPts val="600"/>
        </a:spcBef>
        <a:buClr>
          <a:schemeClr val="bg2">
            <a:lumMod val="75000"/>
          </a:schemeClr>
        </a:buClr>
        <a:buSzPct val="9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628652" y="1202530"/>
            <a:ext cx="11563349" cy="64007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" y="1202530"/>
            <a:ext cx="590551" cy="6400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466437"/>
            <a:ext cx="10972800" cy="676564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24000"/>
            <a:ext cx="10972800" cy="46482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5" name="Date Placeholder 3"/>
          <p:cNvSpPr>
            <a:spLocks noGrp="1"/>
          </p:cNvSpPr>
          <p:nvPr>
            <p:ph type="dt" sz="half" idx="2"/>
          </p:nvPr>
        </p:nvSpPr>
        <p:spPr>
          <a:xfrm>
            <a:off x="6197600" y="6537327"/>
            <a:ext cx="812800" cy="16827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A7A2B3B8-E6F5-41A9-BBCD-31FB41464D3C}" type="datetime1">
              <a:rPr lang="en-US" smtClean="0">
                <a:solidFill>
                  <a:prstClr val="black"/>
                </a:solidFill>
                <a:latin typeface="Arial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6/23/2020</a:t>
            </a:fld>
            <a:endParaRPr lang="en-US">
              <a:solidFill>
                <a:prstClr val="black"/>
              </a:solidFill>
              <a:latin typeface="Arial"/>
            </a:endParaRPr>
          </a:p>
        </p:txBody>
      </p:sp>
      <p:sp>
        <p:nvSpPr>
          <p:cNvPr id="2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537325"/>
            <a:ext cx="4064000" cy="164592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>
                <a:solidFill>
                  <a:prstClr val="black"/>
                </a:solidFill>
                <a:latin typeface="Arial"/>
              </a:rPr>
              <a:t>Author’s Last Name, Conference Name, Year, Presentation #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11252200" y="6563545"/>
            <a:ext cx="330200" cy="1108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lnSpc>
                <a:spcPct val="90000"/>
              </a:lnSpc>
            </a:pPr>
            <a:fld id="{3CFB947D-B9FA-493F-ACAF-78236BC125E5}" type="slidenum">
              <a:rPr lang="en-US" sz="800" smtClean="0"/>
              <a:pPr algn="r">
                <a:lnSpc>
                  <a:spcPct val="90000"/>
                </a:lnSpc>
              </a:pPr>
              <a:t>‹#›</a:t>
            </a:fld>
            <a:endParaRPr lang="en-US" sz="80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1D43CC9-E60A-496E-900D-86BA47EC3950}"/>
              </a:ext>
            </a:extLst>
          </p:cNvPr>
          <p:cNvSpPr txBox="1"/>
          <p:nvPr userDrawn="1"/>
        </p:nvSpPr>
        <p:spPr>
          <a:xfrm>
            <a:off x="4747846" y="6689975"/>
            <a:ext cx="2696308" cy="12465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900"/>
              <a:t>FOR</a:t>
            </a:r>
            <a:r>
              <a:rPr lang="en-US" sz="900" baseline="0"/>
              <a:t> REACTIVE USE ONLY</a:t>
            </a:r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21981110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38" r:id="rId12"/>
    <p:sldLayoutId id="2147483739" r:id="rId13"/>
    <p:sldLayoutId id="2147483740" r:id="rId14"/>
    <p:sldLayoutId id="2147483741" r:id="rId15"/>
    <p:sldLayoutId id="2147483742" r:id="rId16"/>
    <p:sldLayoutId id="2147483743" r:id="rId17"/>
    <p:sldLayoutId id="2147483744" r:id="rId18"/>
    <p:sldLayoutId id="2147483745" r:id="rId19"/>
    <p:sldLayoutId id="2147483746" r:id="rId20"/>
  </p:sldLayoutIdLst>
  <p:hf hd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2400" b="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200"/>
        </a:spcBef>
        <a:buClr>
          <a:schemeClr val="bg2">
            <a:lumMod val="75000"/>
          </a:schemeClr>
        </a:buClr>
        <a:buSzPct val="90000"/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2907" indent="-228594" algn="l" defTabSz="914377" rtl="0" eaLnBrk="1" latinLnBrk="0" hangingPunct="1">
        <a:lnSpc>
          <a:spcPct val="90000"/>
        </a:lnSpc>
        <a:spcBef>
          <a:spcPts val="800"/>
        </a:spcBef>
        <a:buClr>
          <a:schemeClr val="bg2">
            <a:lumMod val="75000"/>
          </a:schemeClr>
        </a:buClr>
        <a:buSzPct val="90000"/>
        <a:buFont typeface="Arial" panose="020B0604020202020204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02" indent="-182875" algn="l" defTabSz="914377" rtl="0" eaLnBrk="1" latinLnBrk="0" hangingPunct="1">
        <a:lnSpc>
          <a:spcPct val="90000"/>
        </a:lnSpc>
        <a:spcBef>
          <a:spcPts val="600"/>
        </a:spcBef>
        <a:buClr>
          <a:schemeClr val="bg2">
            <a:lumMod val="75000"/>
          </a:schemeClr>
        </a:buClr>
        <a:buSzPct val="90000"/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60096" indent="-182875" algn="l" defTabSz="914377" rtl="0" eaLnBrk="1" latinLnBrk="0" hangingPunct="1">
        <a:lnSpc>
          <a:spcPct val="90000"/>
        </a:lnSpc>
        <a:spcBef>
          <a:spcPts val="600"/>
        </a:spcBef>
        <a:buClr>
          <a:schemeClr val="bg2">
            <a:lumMod val="75000"/>
          </a:schemeClr>
        </a:buClr>
        <a:buSzPct val="90000"/>
        <a:buFont typeface="Arial" panose="020B0604020202020204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690" indent="-182875" algn="l" defTabSz="914377" rtl="0" eaLnBrk="1" latinLnBrk="0" hangingPunct="1">
        <a:lnSpc>
          <a:spcPct val="90000"/>
        </a:lnSpc>
        <a:spcBef>
          <a:spcPts val="600"/>
        </a:spcBef>
        <a:buClr>
          <a:schemeClr val="bg2">
            <a:lumMod val="75000"/>
          </a:schemeClr>
        </a:buClr>
        <a:buSzPct val="9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417285" indent="-182875" algn="l" defTabSz="914377" rtl="0" eaLnBrk="1" latinLnBrk="0" hangingPunct="1">
        <a:lnSpc>
          <a:spcPct val="90000"/>
        </a:lnSpc>
        <a:spcBef>
          <a:spcPts val="600"/>
        </a:spcBef>
        <a:buClr>
          <a:schemeClr val="bg2">
            <a:lumMod val="75000"/>
          </a:schemeClr>
        </a:buClr>
        <a:buSzPct val="90000"/>
        <a:buFont typeface="Arial" panose="020B0604020202020204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645879" indent="-182875" algn="l" defTabSz="914377" rtl="0" eaLnBrk="1" latinLnBrk="0" hangingPunct="1">
        <a:lnSpc>
          <a:spcPct val="90000"/>
        </a:lnSpc>
        <a:spcBef>
          <a:spcPts val="600"/>
        </a:spcBef>
        <a:buClr>
          <a:schemeClr val="bg2">
            <a:lumMod val="75000"/>
          </a:schemeClr>
        </a:buClr>
        <a:buSzPct val="9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874473" indent="-182875" algn="l" defTabSz="914377" rtl="0" eaLnBrk="1" latinLnBrk="0" hangingPunct="1">
        <a:lnSpc>
          <a:spcPct val="90000"/>
        </a:lnSpc>
        <a:spcBef>
          <a:spcPts val="600"/>
        </a:spcBef>
        <a:buClr>
          <a:schemeClr val="bg2">
            <a:lumMod val="75000"/>
          </a:schemeClr>
        </a:buClr>
        <a:buSzPct val="90000"/>
        <a:buFont typeface="Arial" panose="020B0604020202020204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103067" indent="-182875" algn="l" defTabSz="914377" rtl="0" eaLnBrk="1" latinLnBrk="0" hangingPunct="1">
        <a:lnSpc>
          <a:spcPct val="90000"/>
        </a:lnSpc>
        <a:spcBef>
          <a:spcPts val="600"/>
        </a:spcBef>
        <a:buClr>
          <a:schemeClr val="bg2">
            <a:lumMod val="75000"/>
          </a:schemeClr>
        </a:buClr>
        <a:buSzPct val="9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84717" y="225734"/>
            <a:ext cx="10922000" cy="625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84717" y="1144589"/>
            <a:ext cx="10932584" cy="4232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 userDrawn="1"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167"/>
          <a:stretch/>
        </p:blipFill>
        <p:spPr bwMode="auto">
          <a:xfrm>
            <a:off x="2" y="6545114"/>
            <a:ext cx="12202617" cy="3221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278069" y="6164733"/>
            <a:ext cx="349776" cy="256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>
              <a:defRPr lang="en-US" altLang="en-US" sz="1067" smtClean="0">
                <a:solidFill>
                  <a:schemeClr val="tx1"/>
                </a:solidFill>
              </a:defRPr>
            </a:lvl1pPr>
          </a:lstStyle>
          <a:p>
            <a:pPr algn="ctr"/>
            <a:fld id="{F1E776F5-9A26-455E-BF09-7D727D022004}" type="slidenum">
              <a:rPr lang="en-US" smtClean="0"/>
              <a:pPr algn="ctr"/>
              <a:t>‹#›</a:t>
            </a:fld>
            <a:endParaRPr lang="en-US"/>
          </a:p>
        </p:txBody>
      </p:sp>
      <p:pic>
        <p:nvPicPr>
          <p:cNvPr id="12" name="Picture 58" descr="C:\Users\Sarah\Desktop\IHME_logo_rgb-01.png"/>
          <p:cNvPicPr>
            <a:picLocks noChangeAspect="1" noChangeArrowheads="1"/>
          </p:cNvPicPr>
          <p:nvPr userDrawn="1"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3088" y="6176776"/>
            <a:ext cx="3142445" cy="195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Group 14"/>
          <p:cNvGrpSpPr/>
          <p:nvPr userDrawn="1"/>
        </p:nvGrpSpPr>
        <p:grpSpPr>
          <a:xfrm>
            <a:off x="602110" y="6137143"/>
            <a:ext cx="3749757" cy="270421"/>
            <a:chOff x="451582" y="4588285"/>
            <a:chExt cx="3011671" cy="217192"/>
          </a:xfrm>
        </p:grpSpPr>
        <p:pic>
          <p:nvPicPr>
            <p:cNvPr id="16" name="Picture 15" descr="IHME_logo_acr_RGB_sm.png"/>
            <p:cNvPicPr>
              <a:picLocks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1582" y="4588285"/>
              <a:ext cx="670914" cy="217192"/>
            </a:xfrm>
            <a:prstGeom prst="rect">
              <a:avLst/>
            </a:prstGeom>
          </p:spPr>
        </p:pic>
        <p:cxnSp>
          <p:nvCxnSpPr>
            <p:cNvPr id="17" name="Straight Connector 16"/>
            <p:cNvCxnSpPr/>
            <p:nvPr userDrawn="1"/>
          </p:nvCxnSpPr>
          <p:spPr>
            <a:xfrm>
              <a:off x="1263573" y="4605293"/>
              <a:ext cx="0" cy="189061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8" name="Picture 17"/>
            <p:cNvPicPr>
              <a:picLocks noChangeAspect="1"/>
            </p:cNvPicPr>
            <p:nvPr userDrawn="1"/>
          </p:nvPicPr>
          <p:blipFill rotWithShape="1">
            <a:blip r:embed="rId22">
              <a:lum bright="-30000"/>
            </a:blip>
            <a:srcRect l="13858"/>
            <a:stretch/>
          </p:blipFill>
          <p:spPr>
            <a:xfrm>
              <a:off x="1679866" y="4623146"/>
              <a:ext cx="1783387" cy="153354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/>
            </p:cNvPicPr>
            <p:nvPr userDrawn="1"/>
          </p:nvPicPr>
          <p:blipFill rotWithShape="1">
            <a:blip r:embed="rId22">
              <a:lum/>
            </a:blip>
            <a:srcRect r="87556"/>
            <a:stretch/>
          </p:blipFill>
          <p:spPr>
            <a:xfrm>
              <a:off x="1392699" y="4625681"/>
              <a:ext cx="257864" cy="15335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657621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  <p:sldLayoutId id="2147483752" r:id="rId5"/>
    <p:sldLayoutId id="2147483753" r:id="rId6"/>
    <p:sldLayoutId id="2147483754" r:id="rId7"/>
    <p:sldLayoutId id="2147483755" r:id="rId8"/>
    <p:sldLayoutId id="2147483756" r:id="rId9"/>
    <p:sldLayoutId id="2147483757" r:id="rId10"/>
    <p:sldLayoutId id="2147483758" r:id="rId11"/>
    <p:sldLayoutId id="2147483759" r:id="rId12"/>
    <p:sldLayoutId id="2147483760" r:id="rId13"/>
    <p:sldLayoutId id="2147483761" r:id="rId14"/>
    <p:sldLayoutId id="2147483762" r:id="rId15"/>
    <p:sldLayoutId id="2147483763" r:id="rId16"/>
    <p:sldLayoutId id="2147483764" r:id="rId17"/>
  </p:sldLayoutIdLst>
  <p:transition>
    <p:fade/>
  </p:transition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467" b="1">
          <a:solidFill>
            <a:schemeClr val="accent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67" b="1">
          <a:solidFill>
            <a:schemeClr val="accent1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67" b="1">
          <a:solidFill>
            <a:schemeClr val="accent1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67" b="1">
          <a:solidFill>
            <a:schemeClr val="accent1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67" b="1">
          <a:solidFill>
            <a:schemeClr val="accent1"/>
          </a:solidFill>
          <a:latin typeface="Arial" charset="0"/>
        </a:defRPr>
      </a:lvl5pPr>
      <a:lvl6pPr marL="609585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Arial" charset="0"/>
        </a:defRPr>
      </a:lvl6pPr>
      <a:lvl7pPr marL="121917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Arial" charset="0"/>
        </a:defRPr>
      </a:lvl7pPr>
      <a:lvl8pPr marL="1828754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Arial" charset="0"/>
        </a:defRPr>
      </a:lvl8pPr>
      <a:lvl9pPr marL="2438339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Arial" charset="0"/>
        </a:defRPr>
      </a:lvl9pPr>
    </p:titleStyle>
    <p:bodyStyle>
      <a:lvl1pPr marL="309026" indent="-309026" algn="l" rtl="0" eaLnBrk="0" fontAlgn="base" hangingPunct="0">
        <a:spcBef>
          <a:spcPts val="800"/>
        </a:spcBef>
        <a:spcAft>
          <a:spcPct val="0"/>
        </a:spcAft>
        <a:buClr>
          <a:schemeClr val="accent1"/>
        </a:buClr>
        <a:buSzPct val="120000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55632" indent="-294210" algn="l" rtl="0" eaLnBrk="0" fontAlgn="base" hangingPunct="0">
        <a:spcBef>
          <a:spcPts val="800"/>
        </a:spcBef>
        <a:spcAft>
          <a:spcPct val="0"/>
        </a:spcAft>
        <a:buClr>
          <a:schemeClr val="accent1"/>
        </a:buClr>
        <a:buSzPct val="90000"/>
        <a:buFont typeface="Courier New" pitchFamily="49" charset="0"/>
        <a:buChar char="o"/>
        <a:defRPr sz="2133">
          <a:solidFill>
            <a:schemeClr val="tx1"/>
          </a:solidFill>
          <a:latin typeface="+mn-lt"/>
        </a:defRPr>
      </a:lvl2pPr>
      <a:lvl3pPr marL="1217054" indent="-309026" algn="l" rtl="0" eaLnBrk="0" fontAlgn="base" hangingPunct="0">
        <a:spcBef>
          <a:spcPts val="800"/>
        </a:spcBef>
        <a:spcAft>
          <a:spcPct val="0"/>
        </a:spcAft>
        <a:buClr>
          <a:schemeClr val="accent1"/>
        </a:buClr>
        <a:buSzPct val="90000"/>
        <a:buFont typeface="Arial" pitchFamily="34" charset="0"/>
        <a:buChar char="─"/>
        <a:defRPr sz="1867">
          <a:solidFill>
            <a:schemeClr val="tx1"/>
          </a:solidFill>
          <a:latin typeface="+mn-lt"/>
        </a:defRPr>
      </a:lvl3pPr>
      <a:lvl4pPr marL="1678475" indent="-309026" algn="l" rtl="0" eaLnBrk="0" fontAlgn="base" hangingPunct="0">
        <a:spcBef>
          <a:spcPct val="45000"/>
        </a:spcBef>
        <a:spcAft>
          <a:spcPct val="0"/>
        </a:spcAft>
        <a:buClr>
          <a:schemeClr val="accent1"/>
        </a:buClr>
        <a:buFont typeface="Arial" pitchFamily="34" charset="0"/>
        <a:buChar char="»"/>
        <a:defRPr sz="2133">
          <a:solidFill>
            <a:srgbClr val="404040"/>
          </a:solidFill>
          <a:latin typeface="+mn-lt"/>
        </a:defRPr>
      </a:lvl4pPr>
      <a:lvl5pPr marL="2129313" indent="-298443" algn="l" rtl="0" eaLnBrk="0" fontAlgn="base" hangingPunct="0">
        <a:spcBef>
          <a:spcPct val="45000"/>
        </a:spcBef>
        <a:spcAft>
          <a:spcPct val="0"/>
        </a:spcAft>
        <a:buChar char="»"/>
        <a:defRPr sz="2133">
          <a:solidFill>
            <a:schemeClr val="tx1"/>
          </a:solidFill>
          <a:latin typeface="+mn-lt"/>
        </a:defRPr>
      </a:lvl5pPr>
      <a:lvl6pPr marL="2738898" indent="-298443" algn="l" rtl="0" eaLnBrk="1" fontAlgn="base" hangingPunct="1">
        <a:spcBef>
          <a:spcPct val="45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6pPr>
      <a:lvl7pPr marL="3348483" indent="-298443" algn="l" rtl="0" eaLnBrk="1" fontAlgn="base" hangingPunct="1">
        <a:spcBef>
          <a:spcPct val="45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7pPr>
      <a:lvl8pPr marL="3958068" indent="-298443" algn="l" rtl="0" eaLnBrk="1" fontAlgn="base" hangingPunct="1">
        <a:spcBef>
          <a:spcPct val="45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8pPr>
      <a:lvl9pPr marL="4567652" indent="-298443" algn="l" rtl="0" eaLnBrk="1" fontAlgn="base" hangingPunct="1">
        <a:spcBef>
          <a:spcPct val="45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5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5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5.xml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8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0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5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5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5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5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C2A971F-71A3-1346-AC3E-44EAA067FAA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09180" y="4044742"/>
            <a:ext cx="8829531" cy="832456"/>
          </a:xfrm>
        </p:spPr>
        <p:txBody>
          <a:bodyPr/>
          <a:lstStyle/>
          <a:p>
            <a:r>
              <a:rPr lang="en-US" sz="4400" dirty="0"/>
              <a:t>COVID-19 Clinician Support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03F336-7378-7247-A7D8-46B00D6D48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09181" y="4598009"/>
            <a:ext cx="8829530" cy="868964"/>
          </a:xfrm>
        </p:spPr>
        <p:txBody>
          <a:bodyPr/>
          <a:lstStyle/>
          <a:p>
            <a:r>
              <a:rPr lang="en-US" sz="3200" dirty="0"/>
              <a:t>June 23, 2020</a:t>
            </a:r>
          </a:p>
        </p:txBody>
      </p:sp>
    </p:spTree>
    <p:extLst>
      <p:ext uri="{BB962C8B-B14F-4D97-AF65-F5344CB8AC3E}">
        <p14:creationId xmlns:p14="http://schemas.microsoft.com/office/powerpoint/2010/main" val="16719183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0031AAD-7835-CA4D-B564-552DBE414C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E776F5-9A26-455E-BF09-7D727D022004}" type="slidenum">
              <a:rPr kumimoji="0" lang="en-US" altLang="en-US" sz="1067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altLang="en-US" sz="1067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40478FE-F4DF-B148-AC5F-C2F065CDFA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5526"/>
            <a:ext cx="12192000" cy="563371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AE1CA2B-90AD-BB4C-A002-5B0B401B234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802" r="46771"/>
          <a:stretch/>
        </p:blipFill>
        <p:spPr>
          <a:xfrm>
            <a:off x="7966201" y="765768"/>
            <a:ext cx="3948431" cy="512347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AD57774-A8DA-B748-B145-340EFA3584B7}"/>
              </a:ext>
            </a:extLst>
          </p:cNvPr>
          <p:cNvSpPr txBox="1"/>
          <p:nvPr/>
        </p:nvSpPr>
        <p:spPr>
          <a:xfrm>
            <a:off x="8467344" y="396436"/>
            <a:ext cx="337413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54"/>
              </a:spcBef>
              <a:spcAft>
                <a:spcPts val="0"/>
              </a:spcAft>
              <a:buClr>
                <a:srgbClr val="5BBB0E"/>
              </a:buClr>
              <a:buSzPct val="110000"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Washington State</a:t>
            </a:r>
          </a:p>
        </p:txBody>
      </p:sp>
    </p:spTree>
    <p:extLst>
      <p:ext uri="{BB962C8B-B14F-4D97-AF65-F5344CB8AC3E}">
        <p14:creationId xmlns:p14="http://schemas.microsoft.com/office/powerpoint/2010/main" val="3203485572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4717" y="225734"/>
            <a:ext cx="10922000" cy="954107"/>
          </a:xfrm>
        </p:spPr>
        <p:txBody>
          <a:bodyPr/>
          <a:lstStyle/>
          <a:p>
            <a:r>
              <a:rPr lang="en-US" sz="2800" dirty="0"/>
              <a:t>If progressive relaxation of mandates and mobility increase continues in Washington State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B7F8080-6029-0340-B98A-E29CB23A05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1346200"/>
            <a:ext cx="11811000" cy="416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783816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4717" y="225734"/>
            <a:ext cx="10922000" cy="523220"/>
          </a:xfrm>
        </p:spPr>
        <p:txBody>
          <a:bodyPr/>
          <a:lstStyle/>
          <a:p>
            <a:r>
              <a:rPr lang="en-US" sz="2800" dirty="0"/>
              <a:t>Hospital resource use implications – UW Medicine system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C192729-6CC9-7A42-919E-A7A81E9AFA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4900" y="857250"/>
            <a:ext cx="49022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2623625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Content Placeholder 12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220"/>
          <a:stretch/>
        </p:blipFill>
        <p:spPr>
          <a:xfrm>
            <a:off x="443233" y="1114575"/>
            <a:ext cx="8116567" cy="5385197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4717" y="225734"/>
            <a:ext cx="10922000" cy="523220"/>
          </a:xfrm>
        </p:spPr>
        <p:txBody>
          <a:bodyPr/>
          <a:lstStyle/>
          <a:p>
            <a:r>
              <a:rPr lang="en-US" sz="2800" dirty="0"/>
              <a:t>Measured antibody </a:t>
            </a:r>
            <a:r>
              <a:rPr lang="en-US" sz="2800" dirty="0" err="1"/>
              <a:t>sero</a:t>
            </a:r>
            <a:r>
              <a:rPr lang="en-US" sz="2800" dirty="0"/>
              <a:t>-prevalence vs model predictions</a:t>
            </a:r>
          </a:p>
        </p:txBody>
      </p:sp>
      <p:pic>
        <p:nvPicPr>
          <p:cNvPr id="6" name="Content Placeholder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974" t="34852" b="40020"/>
          <a:stretch/>
        </p:blipFill>
        <p:spPr bwMode="auto">
          <a:xfrm>
            <a:off x="9291316" y="1533037"/>
            <a:ext cx="2900684" cy="4548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1"/>
          <p:cNvSpPr txBox="1">
            <a:spLocks/>
          </p:cNvSpPr>
          <p:nvPr/>
        </p:nvSpPr>
        <p:spPr bwMode="auto">
          <a:xfrm>
            <a:off x="5604084" y="4821099"/>
            <a:ext cx="2714625" cy="307777"/>
          </a:xfrm>
          <a:prstGeom prst="rect">
            <a:avLst/>
          </a:prstGeom>
          <a:noFill/>
          <a:ln w="28575"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467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267" b="1">
                <a:solidFill>
                  <a:schemeClr val="accent1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267" b="1">
                <a:solidFill>
                  <a:schemeClr val="accent1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267" b="1">
                <a:solidFill>
                  <a:schemeClr val="accent1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267" b="1">
                <a:solidFill>
                  <a:schemeClr val="accent1"/>
                </a:solidFill>
                <a:latin typeface="Arial" charset="0"/>
              </a:defRPr>
            </a:lvl5pPr>
            <a:lvl6pPr marL="609585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Arial" charset="0"/>
              </a:defRPr>
            </a:lvl6pPr>
            <a:lvl7pPr marL="121917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Arial" charset="0"/>
              </a:defRPr>
            </a:lvl7pPr>
            <a:lvl8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Arial" charset="0"/>
              </a:defRPr>
            </a:lvl8pPr>
            <a:lvl9pPr marL="2438339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Arial" charset="0"/>
              </a:defRPr>
            </a:lvl9pPr>
          </a:lstStyle>
          <a:p>
            <a:pPr marL="0" marR="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La Rioja, Spain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 bwMode="auto">
          <a:xfrm>
            <a:off x="5945717" y="3100909"/>
            <a:ext cx="2372992" cy="307777"/>
          </a:xfrm>
          <a:prstGeom prst="rect">
            <a:avLst/>
          </a:prstGeom>
          <a:noFill/>
          <a:ln w="28575"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467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267" b="1">
                <a:solidFill>
                  <a:schemeClr val="accent1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267" b="1">
                <a:solidFill>
                  <a:schemeClr val="accent1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267" b="1">
                <a:solidFill>
                  <a:schemeClr val="accent1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267" b="1">
                <a:solidFill>
                  <a:schemeClr val="accent1"/>
                </a:solidFill>
                <a:latin typeface="Arial" charset="0"/>
              </a:defRPr>
            </a:lvl5pPr>
            <a:lvl6pPr marL="609585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Arial" charset="0"/>
              </a:defRPr>
            </a:lvl6pPr>
            <a:lvl7pPr marL="121917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Arial" charset="0"/>
              </a:defRPr>
            </a:lvl7pPr>
            <a:lvl8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Arial" charset="0"/>
              </a:defRPr>
            </a:lvl8pPr>
            <a:lvl9pPr marL="2438339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Arial" charset="0"/>
              </a:defRPr>
            </a:lvl9pPr>
          </a:lstStyle>
          <a:p>
            <a:pPr marL="0" marR="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Castilla</a:t>
            </a:r>
            <a:r>
              <a:rPr kumimoji="0" lang="en-US" sz="1400" b="0" i="1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la Mancha, Spain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 bwMode="auto">
          <a:xfrm>
            <a:off x="3550708" y="2473405"/>
            <a:ext cx="3688932" cy="307777"/>
          </a:xfrm>
          <a:prstGeom prst="rect">
            <a:avLst/>
          </a:prstGeom>
          <a:noFill/>
          <a:ln w="28575"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467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267" b="1">
                <a:solidFill>
                  <a:schemeClr val="accent1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267" b="1">
                <a:solidFill>
                  <a:schemeClr val="accent1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267" b="1">
                <a:solidFill>
                  <a:schemeClr val="accent1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267" b="1">
                <a:solidFill>
                  <a:schemeClr val="accent1"/>
                </a:solidFill>
                <a:latin typeface="Arial" charset="0"/>
              </a:defRPr>
            </a:lvl5pPr>
            <a:lvl6pPr marL="609585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Arial" charset="0"/>
              </a:defRPr>
            </a:lvl6pPr>
            <a:lvl7pPr marL="121917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Arial" charset="0"/>
              </a:defRPr>
            </a:lvl7pPr>
            <a:lvl8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Arial" charset="0"/>
              </a:defRPr>
            </a:lvl8pPr>
            <a:lvl9pPr marL="2438339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Arial" charset="0"/>
              </a:defRPr>
            </a:lvl9pPr>
          </a:lstStyle>
          <a:p>
            <a:pPr marL="0" marR="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Community of Madrid, Spain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 bwMode="auto">
          <a:xfrm>
            <a:off x="7682338" y="2198395"/>
            <a:ext cx="1657350" cy="307777"/>
          </a:xfrm>
          <a:prstGeom prst="rect">
            <a:avLst/>
          </a:prstGeom>
          <a:noFill/>
          <a:ln w="28575"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467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267" b="1">
                <a:solidFill>
                  <a:schemeClr val="accent1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267" b="1">
                <a:solidFill>
                  <a:schemeClr val="accent1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267" b="1">
                <a:solidFill>
                  <a:schemeClr val="accent1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267" b="1">
                <a:solidFill>
                  <a:schemeClr val="accent1"/>
                </a:solidFill>
                <a:latin typeface="Arial" charset="0"/>
              </a:defRPr>
            </a:lvl5pPr>
            <a:lvl6pPr marL="609585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Arial" charset="0"/>
              </a:defRPr>
            </a:lvl6pPr>
            <a:lvl7pPr marL="121917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Arial" charset="0"/>
              </a:defRPr>
            </a:lvl7pPr>
            <a:lvl8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Arial" charset="0"/>
              </a:defRPr>
            </a:lvl8pPr>
            <a:lvl9pPr marL="2438339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Arial" charset="0"/>
              </a:defRPr>
            </a:lvl9pPr>
          </a:lstStyle>
          <a:p>
            <a:pPr marL="0" marR="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New York, USA</a:t>
            </a:r>
          </a:p>
        </p:txBody>
      </p:sp>
    </p:spTree>
    <p:extLst>
      <p:ext uri="{BB962C8B-B14F-4D97-AF65-F5344CB8AC3E}">
        <p14:creationId xmlns:p14="http://schemas.microsoft.com/office/powerpoint/2010/main" val="61856189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4717" y="225735"/>
            <a:ext cx="11419736" cy="567896"/>
          </a:xfrm>
        </p:spPr>
        <p:txBody>
          <a:bodyPr/>
          <a:lstStyle/>
          <a:p>
            <a:r>
              <a:rPr lang="en-US" sz="2600" dirty="0"/>
              <a:t>Median Absolute Percent Error at 4 Weeks From Forecasting Start Date</a:t>
            </a:r>
            <a:br>
              <a:rPr lang="en-US" sz="3000" dirty="0"/>
            </a:br>
            <a:endParaRPr lang="en-US" sz="3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9E3AC26-165D-4982-8122-4FD4E436CC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1021" y="5411216"/>
            <a:ext cx="5677302" cy="654354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10" name="Group 9"/>
          <p:cNvGrpSpPr/>
          <p:nvPr/>
        </p:nvGrpSpPr>
        <p:grpSpPr>
          <a:xfrm>
            <a:off x="560132" y="842303"/>
            <a:ext cx="9038191" cy="4520241"/>
            <a:chOff x="527538" y="1056351"/>
            <a:chExt cx="10079620" cy="4713713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485F1C7-0A92-460A-9777-98F06A5A4EAF}"/>
                </a:ext>
              </a:extLst>
            </p:cNvPr>
            <p:cNvSpPr txBox="1"/>
            <p:nvPr/>
          </p:nvSpPr>
          <p:spPr>
            <a:xfrm>
              <a:off x="3983429" y="1056351"/>
              <a:ext cx="2338343" cy="4825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5F5F5F">
                      <a:lumMod val="75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Weekly Error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C3A4D86-F3FD-4EDD-9B92-44CE9772019F}"/>
                </a:ext>
              </a:extLst>
            </p:cNvPr>
            <p:cNvSpPr txBox="1"/>
            <p:nvPr/>
          </p:nvSpPr>
          <p:spPr>
            <a:xfrm>
              <a:off x="7280353" y="1063679"/>
              <a:ext cx="3017240" cy="4825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5F5F5F">
                      <a:lumMod val="75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Cumulative Error</a:t>
              </a:r>
            </a:p>
          </p:txBody>
        </p:sp>
        <p:grpSp>
          <p:nvGrpSpPr>
            <p:cNvPr id="9" name="Group 8"/>
            <p:cNvGrpSpPr/>
            <p:nvPr/>
          </p:nvGrpSpPr>
          <p:grpSpPr>
            <a:xfrm>
              <a:off x="527538" y="1317961"/>
              <a:ext cx="10079620" cy="4452103"/>
              <a:chOff x="527538" y="1317961"/>
              <a:chExt cx="10079620" cy="4452103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2360B4E4-15FD-4087-9838-7549ECF3C11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8616"/>
              <a:stretch/>
            </p:blipFill>
            <p:spPr>
              <a:xfrm>
                <a:off x="6970786" y="1589650"/>
                <a:ext cx="3636372" cy="3974122"/>
              </a:xfrm>
              <a:prstGeom prst="rect">
                <a:avLst/>
              </a:prstGeom>
            </p:spPr>
          </p:pic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5439C8D4-319D-48D8-8726-CB427D8DC4B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t="9170"/>
              <a:stretch/>
            </p:blipFill>
            <p:spPr>
              <a:xfrm>
                <a:off x="3334414" y="1589649"/>
                <a:ext cx="3636372" cy="4180415"/>
              </a:xfrm>
              <a:prstGeom prst="rect">
                <a:avLst/>
              </a:prstGeom>
            </p:spPr>
          </p:pic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78D0BE14-D823-41A6-A2DB-4CADCCE26E2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11247"/>
              <a:stretch/>
            </p:blipFill>
            <p:spPr>
              <a:xfrm>
                <a:off x="527538" y="1317961"/>
                <a:ext cx="2806876" cy="3162599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600807953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BBAD6C-661E-AE4A-A566-240CDAA714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6244" y="183203"/>
            <a:ext cx="10922000" cy="625877"/>
          </a:xfrm>
        </p:spPr>
        <p:txBody>
          <a:bodyPr/>
          <a:lstStyle/>
          <a:p>
            <a:r>
              <a:rPr lang="en-US" dirty="0"/>
              <a:t>What’s coming next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752EED8-08CF-9745-ABAB-79DD58BE819A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286244" y="1061384"/>
            <a:ext cx="11735635" cy="4977909"/>
          </a:xfrm>
        </p:spPr>
        <p:txBody>
          <a:bodyPr/>
          <a:lstStyle/>
          <a:p>
            <a:pPr>
              <a:spcBef>
                <a:spcPts val="1333"/>
              </a:spcBef>
            </a:pPr>
            <a:r>
              <a:rPr lang="en-US" dirty="0"/>
              <a:t>Extend prediction timeframe through January 1</a:t>
            </a:r>
            <a:r>
              <a:rPr lang="en-US" baseline="30000" dirty="0"/>
              <a:t>st</a:t>
            </a:r>
            <a:r>
              <a:rPr lang="en-US" dirty="0"/>
              <a:t> </a:t>
            </a:r>
          </a:p>
          <a:p>
            <a:pPr>
              <a:spcBef>
                <a:spcPts val="1333"/>
              </a:spcBef>
            </a:pPr>
            <a:r>
              <a:rPr lang="en-US" dirty="0"/>
              <a:t>Estimates of deaths, infections for race/ethnicity groups</a:t>
            </a:r>
          </a:p>
          <a:p>
            <a:pPr>
              <a:spcBef>
                <a:spcPts val="1333"/>
              </a:spcBef>
            </a:pPr>
            <a:r>
              <a:rPr lang="en-US" dirty="0"/>
              <a:t>Alternative scenarios based on </a:t>
            </a:r>
          </a:p>
          <a:p>
            <a:pPr lvl="1">
              <a:spcBef>
                <a:spcPts val="1333"/>
              </a:spcBef>
            </a:pPr>
            <a:r>
              <a:rPr lang="en-US" dirty="0"/>
              <a:t>Scale-up of mask wearing</a:t>
            </a:r>
          </a:p>
          <a:p>
            <a:pPr lvl="1">
              <a:spcBef>
                <a:spcPts val="1333"/>
              </a:spcBef>
            </a:pPr>
            <a:r>
              <a:rPr lang="en-US" dirty="0"/>
              <a:t>Re-imposition of some mandates when case/death rate exceeds a critical threshold</a:t>
            </a:r>
          </a:p>
          <a:p>
            <a:pPr lvl="1">
              <a:spcBef>
                <a:spcPts val="1333"/>
              </a:spcBef>
            </a:pPr>
            <a:r>
              <a:rPr lang="en-US" dirty="0"/>
              <a:t>Intermittent mandates</a:t>
            </a:r>
          </a:p>
        </p:txBody>
      </p:sp>
    </p:spTree>
    <p:extLst>
      <p:ext uri="{BB962C8B-B14F-4D97-AF65-F5344CB8AC3E}">
        <p14:creationId xmlns:p14="http://schemas.microsoft.com/office/powerpoint/2010/main" val="1633773696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02BF11A-348B-4DF4-84CB-AC1EB64D013D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1374974" y="2097075"/>
            <a:ext cx="9682493" cy="4286792"/>
          </a:xfrm>
        </p:spPr>
        <p:txBody>
          <a:bodyPr/>
          <a:lstStyle/>
          <a:p>
            <a:pPr marL="532638" lvl="0" indent="-514350">
              <a:lnSpc>
                <a:spcPct val="150000"/>
              </a:lnSpc>
              <a:buFont typeface="+mj-lt"/>
              <a:buAutoNum type="arabicPeriod"/>
            </a:pPr>
            <a:r>
              <a:rPr lang="en-US" dirty="0"/>
              <a:t>Epi Report</a:t>
            </a:r>
          </a:p>
          <a:p>
            <a:pPr marL="532638" indent="-514350">
              <a:lnSpc>
                <a:spcPct val="150000"/>
              </a:lnSpc>
              <a:buFont typeface="+mj-lt"/>
              <a:buAutoNum type="arabicPeriod"/>
            </a:pPr>
            <a:r>
              <a:rPr lang="en-US" dirty="0"/>
              <a:t>IHME Predictive Model</a:t>
            </a:r>
          </a:p>
          <a:p>
            <a:pPr marL="532638" indent="-514350">
              <a:lnSpc>
                <a:spcPct val="15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/>
              <a:t>Q&amp;A </a:t>
            </a:r>
            <a:r>
              <a:rPr lang="en-US" dirty="0"/>
              <a:t>with John Lynch, MD, MPH, UW Harborview Medical Center</a:t>
            </a:r>
          </a:p>
          <a:p>
            <a:pPr marL="18288" lvl="1">
              <a:spcBef>
                <a:spcPts val="0"/>
              </a:spcBef>
            </a:pPr>
            <a:r>
              <a:rPr lang="en-US" i="1" dirty="0"/>
              <a:t>	   Topics to include </a:t>
            </a:r>
            <a:r>
              <a:rPr lang="en-US" i="1" dirty="0" err="1"/>
              <a:t>Remdesivir</a:t>
            </a:r>
            <a:r>
              <a:rPr lang="en-US" i="1" dirty="0"/>
              <a:t>, surge triggers, pandemic policies and more</a:t>
            </a:r>
            <a:endParaRPr lang="en-US" b="0" i="1" dirty="0"/>
          </a:p>
          <a:p>
            <a:pPr marL="532638" indent="-514350">
              <a:lnSpc>
                <a:spcPct val="2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dirty="0"/>
              <a:t>DOH Resumption</a:t>
            </a:r>
            <a:endParaRPr lang="en-US" sz="1800" i="1" dirty="0"/>
          </a:p>
          <a:p>
            <a:pPr marL="532638" indent="-514350">
              <a:lnSpc>
                <a:spcPct val="150000"/>
              </a:lnSpc>
              <a:spcBef>
                <a:spcPts val="0"/>
              </a:spcBef>
              <a:buFont typeface="+mj-lt"/>
              <a:buAutoNum type="arabicPeriod"/>
            </a:pPr>
            <a:endParaRPr lang="en-US" sz="1800" i="1" dirty="0"/>
          </a:p>
          <a:p>
            <a:pPr marL="18288" lvl="0" algn="ctr">
              <a:lnSpc>
                <a:spcPct val="150000"/>
              </a:lnSpc>
            </a:pPr>
            <a:r>
              <a:rPr lang="en-US" sz="1800" i="1" dirty="0"/>
              <a:t>We will have discussion and Q&amp;A throughout the call. Use the “raise hand” function if you have a question or comment.</a:t>
            </a:r>
            <a:endParaRPr lang="en-US" sz="2000" i="1" dirty="0"/>
          </a:p>
          <a:p>
            <a:endParaRPr lang="en-US" sz="1800" dirty="0"/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5A8D12-563A-41F7-ACCB-41B9A9C49BD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26227" y="1463824"/>
            <a:ext cx="11139529" cy="470070"/>
          </a:xfrm>
        </p:spPr>
        <p:txBody>
          <a:bodyPr/>
          <a:lstStyle/>
          <a:p>
            <a:pPr algn="ctr"/>
            <a:r>
              <a:rPr lang="en-US" sz="3600" dirty="0"/>
              <a:t>Agenda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66660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82F2F04-2ED6-40BA-9502-7DB0DA680C7A}"/>
              </a:ext>
            </a:extLst>
          </p:cNvPr>
          <p:cNvSpPr txBox="1"/>
          <p:nvPr/>
        </p:nvSpPr>
        <p:spPr>
          <a:xfrm>
            <a:off x="402385" y="1414150"/>
            <a:ext cx="4437629" cy="5293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3200" dirty="0"/>
              <a:t>Raise your hand to speak – we will unmute you.</a:t>
            </a:r>
          </a:p>
          <a:p>
            <a:pPr marL="342900" indent="-342900">
              <a:buFont typeface="+mj-lt"/>
              <a:buAutoNum type="arabicPeriod"/>
            </a:pPr>
            <a:endParaRPr lang="en-US" sz="3200" dirty="0"/>
          </a:p>
          <a:p>
            <a:pPr marL="342900" indent="-342900">
              <a:buFont typeface="+mj-lt"/>
              <a:buAutoNum type="arabicPeriod"/>
            </a:pPr>
            <a:r>
              <a:rPr lang="en-US" sz="3200" dirty="0"/>
              <a:t>Make sure you aren’t self muted</a:t>
            </a:r>
            <a:br>
              <a:rPr lang="en-US" sz="3200" dirty="0"/>
            </a:br>
            <a:endParaRPr lang="en-US" sz="3200" dirty="0"/>
          </a:p>
          <a:p>
            <a:pPr marL="342900" indent="-342900">
              <a:buFont typeface="+mj-lt"/>
              <a:buAutoNum type="arabicPeriod"/>
            </a:pPr>
            <a:r>
              <a:rPr lang="en-US" sz="3200" dirty="0"/>
              <a:t>Do not put the call on hold or answer another line. </a:t>
            </a:r>
          </a:p>
          <a:p>
            <a:pPr marL="342900" indent="-342900">
              <a:buFont typeface="+mj-lt"/>
              <a:buAutoNum type="arabicPeriod"/>
            </a:pPr>
            <a:endParaRPr lang="en-US" dirty="0"/>
          </a:p>
        </p:txBody>
      </p:sp>
      <p:pic>
        <p:nvPicPr>
          <p:cNvPr id="5" name="Content Placeholder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E25D3B31-0764-4F24-B1E5-E36BC5F885D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22" t="7147" r="23992" b="51533"/>
          <a:stretch/>
        </p:blipFill>
        <p:spPr>
          <a:xfrm>
            <a:off x="7010646" y="1414150"/>
            <a:ext cx="4778969" cy="4797464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B1124327-BF23-43FA-921F-608D719459CC}"/>
              </a:ext>
            </a:extLst>
          </p:cNvPr>
          <p:cNvCxnSpPr>
            <a:cxnSpLocks/>
          </p:cNvCxnSpPr>
          <p:nvPr/>
        </p:nvCxnSpPr>
        <p:spPr>
          <a:xfrm>
            <a:off x="3417480" y="2620194"/>
            <a:ext cx="3535113" cy="674799"/>
          </a:xfrm>
          <a:prstGeom prst="straightConnector1">
            <a:avLst/>
          </a:prstGeom>
          <a:ln w="76200">
            <a:solidFill>
              <a:srgbClr val="00B05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AB341459-0882-4EEA-AA3F-6E51DAE1CD5D}"/>
              </a:ext>
            </a:extLst>
          </p:cNvPr>
          <p:cNvCxnSpPr>
            <a:cxnSpLocks/>
          </p:cNvCxnSpPr>
          <p:nvPr/>
        </p:nvCxnSpPr>
        <p:spPr>
          <a:xfrm flipV="1">
            <a:off x="4763767" y="3878317"/>
            <a:ext cx="3434302" cy="260458"/>
          </a:xfrm>
          <a:prstGeom prst="straightConnector1">
            <a:avLst/>
          </a:prstGeom>
          <a:ln w="76200">
            <a:solidFill>
              <a:srgbClr val="00B05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514032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02BF11A-348B-4DF4-84CB-AC1EB64D013D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1374974" y="2097075"/>
            <a:ext cx="9682493" cy="4286792"/>
          </a:xfrm>
        </p:spPr>
        <p:txBody>
          <a:bodyPr/>
          <a:lstStyle/>
          <a:p>
            <a:pPr marL="532638" lvl="0" indent="-514350">
              <a:lnSpc>
                <a:spcPct val="150000"/>
              </a:lnSpc>
              <a:buFont typeface="+mj-lt"/>
              <a:buAutoNum type="arabicPeriod"/>
            </a:pPr>
            <a:r>
              <a:rPr lang="en-US" dirty="0"/>
              <a:t>Epi Report</a:t>
            </a:r>
          </a:p>
          <a:p>
            <a:pPr marL="532638" indent="-514350">
              <a:lnSpc>
                <a:spcPct val="150000"/>
              </a:lnSpc>
              <a:buFont typeface="+mj-lt"/>
              <a:buAutoNum type="arabicPeriod"/>
            </a:pPr>
            <a:r>
              <a:rPr lang="en-US" dirty="0"/>
              <a:t>IHME Predictive Model</a:t>
            </a:r>
          </a:p>
          <a:p>
            <a:pPr marL="532638" indent="-514350">
              <a:lnSpc>
                <a:spcPct val="15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dirty="0"/>
              <a:t>Q&amp;A with John Lynch, MD, MPH, UW Harborview Medical Center</a:t>
            </a:r>
          </a:p>
          <a:p>
            <a:pPr marL="18288" lvl="1">
              <a:spcBef>
                <a:spcPts val="0"/>
              </a:spcBef>
            </a:pPr>
            <a:r>
              <a:rPr lang="en-US" i="1" dirty="0"/>
              <a:t>	   Topics to include </a:t>
            </a:r>
            <a:r>
              <a:rPr lang="en-US" i="1" dirty="0" err="1"/>
              <a:t>Remdesivir</a:t>
            </a:r>
            <a:r>
              <a:rPr lang="en-US" i="1" dirty="0"/>
              <a:t>, surge triggers, pandemic policies and more</a:t>
            </a:r>
            <a:endParaRPr lang="en-US" b="0" i="1" dirty="0"/>
          </a:p>
          <a:p>
            <a:pPr marL="532638" indent="-514350">
              <a:lnSpc>
                <a:spcPct val="2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dirty="0"/>
              <a:t>DOH Resumption</a:t>
            </a:r>
            <a:endParaRPr lang="en-US" sz="1800" i="1" dirty="0"/>
          </a:p>
          <a:p>
            <a:pPr marL="532638" indent="-514350">
              <a:lnSpc>
                <a:spcPct val="150000"/>
              </a:lnSpc>
              <a:spcBef>
                <a:spcPts val="0"/>
              </a:spcBef>
              <a:buFont typeface="+mj-lt"/>
              <a:buAutoNum type="arabicPeriod"/>
            </a:pPr>
            <a:endParaRPr lang="en-US" sz="1800" i="1" dirty="0"/>
          </a:p>
          <a:p>
            <a:pPr marL="18288" lvl="0" algn="ctr">
              <a:lnSpc>
                <a:spcPct val="150000"/>
              </a:lnSpc>
            </a:pPr>
            <a:r>
              <a:rPr lang="en-US" sz="1800" i="1" dirty="0"/>
              <a:t>We will have discussion and Q&amp;A throughout the call. Use the “raise hand” function if you have a question or comment.</a:t>
            </a:r>
            <a:endParaRPr lang="en-US" sz="2000" i="1" dirty="0"/>
          </a:p>
          <a:p>
            <a:endParaRPr lang="en-US" sz="1800" dirty="0"/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5A8D12-563A-41F7-ACCB-41B9A9C49BD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26227" y="1463824"/>
            <a:ext cx="11139529" cy="470070"/>
          </a:xfrm>
        </p:spPr>
        <p:txBody>
          <a:bodyPr/>
          <a:lstStyle/>
          <a:p>
            <a:pPr algn="ctr"/>
            <a:r>
              <a:rPr lang="en-US" sz="3600" dirty="0"/>
              <a:t>Agenda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01276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COVID-19 projections</a:t>
            </a:r>
            <a:endParaRPr lang="pt-B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Steve Lim</a:t>
            </a:r>
          </a:p>
          <a:p>
            <a:r>
              <a:rPr lang="en-US" dirty="0"/>
              <a:t>June 22, 2020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346465305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4718" y="237067"/>
            <a:ext cx="10972800" cy="625877"/>
          </a:xfrm>
        </p:spPr>
        <p:txBody>
          <a:bodyPr/>
          <a:lstStyle/>
          <a:p>
            <a:r>
              <a:rPr lang="en-US" dirty="0" err="1"/>
              <a:t>Covid</a:t>
            </a:r>
            <a:r>
              <a:rPr lang="en-US" dirty="0"/>
              <a:t> Model Development over the past 3 months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950" dirty="0"/>
              <a:t>Statistical, deaths-based model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950" dirty="0"/>
              <a:t>Performed well initially for locations with &gt;50 deaths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950" dirty="0"/>
              <a:t>Focused on predicting initial peak of hospital resource use as a function of social distancing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950" dirty="0"/>
              <a:t>Did not predict decline after the peak well</a:t>
            </a:r>
          </a:p>
          <a:p>
            <a:r>
              <a:rPr lang="en-US" sz="1950" dirty="0"/>
              <a:t> 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err="1"/>
              <a:t>CurveFit</a:t>
            </a:r>
            <a:endParaRPr lang="en-US"/>
          </a:p>
          <a:p>
            <a:r>
              <a:rPr lang="en-US" sz="1600"/>
              <a:t>Mar 26 – May 3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4"/>
          </p:nvPr>
        </p:nvSpPr>
        <p:spPr>
          <a:xfrm>
            <a:off x="4138486" y="1917700"/>
            <a:ext cx="3862314" cy="3969656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Mixture of </a:t>
            </a:r>
            <a:r>
              <a:rPr lang="en-US" sz="2000" dirty="0" err="1"/>
              <a:t>CurveFit</a:t>
            </a:r>
            <a:r>
              <a:rPr lang="en-US" sz="2000" dirty="0"/>
              <a:t> and SEIR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Fitted a statistical model to the past and next 8 days; and an SEIR model to predict after 8 days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Future transmission a function of covariates: mobility, testing, temperature, pop density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Better fit to observed declines after peak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 err="1"/>
              <a:t>Curvefit</a:t>
            </a:r>
            <a:r>
              <a:rPr lang="en-US" dirty="0"/>
              <a:t>-SEIR Hybrid</a:t>
            </a:r>
          </a:p>
          <a:p>
            <a:r>
              <a:rPr lang="en-US" sz="1600" dirty="0"/>
              <a:t>May 4 – June 10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6"/>
          </p:nvPr>
        </p:nvSpPr>
        <p:spPr>
          <a:xfrm>
            <a:off x="8071945" y="1987217"/>
            <a:ext cx="4023360" cy="3674887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Analysis of cases, hospitalizations, and deaths to estimate past &amp; next 8 days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Fit an SEIR model to these trends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Future transmission a function of covariates: mask use, human contact rates, pneumonia seasonality, testing per capita, population density, PM2.5, smoking, altitude, pneumonia death rate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7"/>
          </p:nvPr>
        </p:nvSpPr>
        <p:spPr>
          <a:xfrm>
            <a:off x="8235673" y="1160446"/>
            <a:ext cx="3523190" cy="754521"/>
          </a:xfrm>
        </p:spPr>
        <p:txBody>
          <a:bodyPr/>
          <a:lstStyle/>
          <a:p>
            <a:r>
              <a:rPr lang="en-US" dirty="0"/>
              <a:t>RKCS-SEIR Hybrid</a:t>
            </a:r>
          </a:p>
          <a:p>
            <a:r>
              <a:rPr lang="en-US" sz="1600" dirty="0"/>
              <a:t>June 11-</a:t>
            </a:r>
          </a:p>
        </p:txBody>
      </p:sp>
    </p:spTree>
    <p:extLst>
      <p:ext uri="{BB962C8B-B14F-4D97-AF65-F5344CB8AC3E}">
        <p14:creationId xmlns:p14="http://schemas.microsoft.com/office/powerpoint/2010/main" val="1313071927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3C4702-DF6B-CE44-9BFF-3951F34CCC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Cases and deaths in Washington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2F6D256-F366-1146-9B59-DAF7714328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E776F5-9A26-455E-BF09-7D727D022004}" type="slidenum">
              <a:rPr kumimoji="0" lang="en-US" altLang="en-US" sz="1067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altLang="en-US" sz="1067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0D48176-75A5-6240-B5F0-3303B88BA6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7472" y="1574216"/>
            <a:ext cx="5240615" cy="386791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EC7D5E2-4138-B54C-BCBF-FED8DBBFD2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023" y="1574216"/>
            <a:ext cx="5475350" cy="397764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4F7EB44-EBA8-9A4B-BA21-DABDBC91D011}"/>
              </a:ext>
            </a:extLst>
          </p:cNvPr>
          <p:cNvSpPr txBox="1"/>
          <p:nvPr/>
        </p:nvSpPr>
        <p:spPr>
          <a:xfrm>
            <a:off x="2176272" y="1204884"/>
            <a:ext cx="23134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54"/>
              </a:spcBef>
              <a:spcAft>
                <a:spcPts val="0"/>
              </a:spcAft>
              <a:buClr>
                <a:srgbClr val="5BBB0E"/>
              </a:buClr>
              <a:buSzPct val="110000"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King and Snohomish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1DE2E85-43EE-8546-99CF-D9A519B73C3E}"/>
              </a:ext>
            </a:extLst>
          </p:cNvPr>
          <p:cNvSpPr txBox="1"/>
          <p:nvPr/>
        </p:nvSpPr>
        <p:spPr>
          <a:xfrm>
            <a:off x="5945717" y="1204884"/>
            <a:ext cx="5775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54"/>
              </a:spcBef>
              <a:spcAft>
                <a:spcPts val="0"/>
              </a:spcAft>
              <a:buClr>
                <a:srgbClr val="5BBB0E"/>
              </a:buClr>
              <a:buSzPct val="110000"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Other counties besides King, Snohomish and Spokane</a:t>
            </a:r>
          </a:p>
        </p:txBody>
      </p:sp>
    </p:spTree>
    <p:extLst>
      <p:ext uri="{BB962C8B-B14F-4D97-AF65-F5344CB8AC3E}">
        <p14:creationId xmlns:p14="http://schemas.microsoft.com/office/powerpoint/2010/main" val="4257726178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4717" y="225734"/>
            <a:ext cx="11137012" cy="1015663"/>
          </a:xfrm>
        </p:spPr>
        <p:txBody>
          <a:bodyPr/>
          <a:lstStyle/>
          <a:p>
            <a:r>
              <a:rPr lang="en-US" sz="3600" dirty="0"/>
              <a:t>Key drivers of cases and deaths: Seasonality</a:t>
            </a:r>
            <a:br>
              <a:rPr lang="en-US" sz="3600" dirty="0"/>
            </a:br>
            <a:r>
              <a:rPr lang="en-US" sz="2400" dirty="0"/>
              <a:t>Pneumonia Deaths by Week in the United States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E80EF63-B5FA-764B-9763-730F2A0107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9592" y="1392088"/>
            <a:ext cx="4853432" cy="4738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7871079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93A219-4251-D447-AB36-B35B25C61A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717" y="225734"/>
            <a:ext cx="10922000" cy="1159420"/>
          </a:xfrm>
        </p:spPr>
        <p:txBody>
          <a:bodyPr/>
          <a:lstStyle/>
          <a:p>
            <a:r>
              <a:rPr lang="en-US" dirty="0"/>
              <a:t>Mobility based on cell phone and location-based app use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9070443-140F-5441-AF4D-100F51FFE2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E776F5-9A26-455E-BF09-7D727D022004}" type="slidenum">
              <a:rPr kumimoji="0" lang="en-US" altLang="en-US" sz="1067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altLang="en-US" sz="1067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164CD3C-6958-0A40-98CF-873F8BC67D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0305" y="1054097"/>
            <a:ext cx="7385304" cy="4908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529216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721018-3EA0-C14D-9266-D8490263B6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717" y="225734"/>
            <a:ext cx="10922000" cy="1159420"/>
          </a:xfrm>
        </p:spPr>
        <p:txBody>
          <a:bodyPr/>
          <a:lstStyle/>
          <a:p>
            <a:r>
              <a:rPr lang="en-US" dirty="0"/>
              <a:t>No. of contacts outside of household in last 24 hours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A37FCD4-BF63-6744-AF49-7B1B22FA3B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E776F5-9A26-455E-BF09-7D727D022004}" type="slidenum">
              <a:rPr kumimoji="0" lang="en-US" altLang="en-US" sz="1067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altLang="en-US" sz="1067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589A27C-0F7C-7544-B9A8-C76DA66614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8192" y="982218"/>
            <a:ext cx="6388608" cy="5070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320953"/>
      </p:ext>
    </p:extLst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2015_VMTheme_Verdana">
  <a:themeElements>
    <a:clrScheme name="WSHA General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084F91"/>
      </a:accent1>
      <a:accent2>
        <a:srgbClr val="59A3AE"/>
      </a:accent2>
      <a:accent3>
        <a:srgbClr val="A2BA71"/>
      </a:accent3>
      <a:accent4>
        <a:srgbClr val="7EA7D9"/>
      </a:accent4>
      <a:accent5>
        <a:srgbClr val="8176B3"/>
      </a:accent5>
      <a:accent6>
        <a:srgbClr val="D89657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WSHA_widescreen_template" id="{4066D330-9E75-4A6F-B347-E04877EE7A83}" vid="{F158576A-002F-467C-A93B-3A4F6A63AA32}"/>
    </a:ext>
  </a:extLst>
</a:theme>
</file>

<file path=ppt/theme/theme2.xml><?xml version="1.0" encoding="utf-8"?>
<a:theme xmlns:a="http://schemas.openxmlformats.org/drawingml/2006/main" name="Content - Blue banner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WSHA PPT Template" id="{7FDED1F2-868A-4D97-920F-37F284D3E43D}" vid="{340F222F-3E8B-4B51-B414-BE6F1F21591F}"/>
    </a:ext>
  </a:extLst>
</a:theme>
</file>

<file path=ppt/theme/theme3.xml><?xml version="1.0" encoding="utf-8"?>
<a:theme xmlns:a="http://schemas.openxmlformats.org/drawingml/2006/main" name="2_Gilead Hepatitis TemplateV6">
  <a:themeElements>
    <a:clrScheme name="Gilead Hepatitis">
      <a:dk1>
        <a:sysClr val="windowText" lastClr="000000"/>
      </a:dk1>
      <a:lt1>
        <a:sysClr val="window" lastClr="FFFFFF"/>
      </a:lt1>
      <a:dk2>
        <a:srgbClr val="CC0000"/>
      </a:dk2>
      <a:lt2>
        <a:srgbClr val="E2E2E2"/>
      </a:lt2>
      <a:accent1>
        <a:srgbClr val="A72121"/>
      </a:accent1>
      <a:accent2>
        <a:srgbClr val="36A7AA"/>
      </a:accent2>
      <a:accent3>
        <a:srgbClr val="002060"/>
      </a:accent3>
      <a:accent4>
        <a:srgbClr val="FF6600"/>
      </a:accent4>
      <a:accent5>
        <a:srgbClr val="45842C"/>
      </a:accent5>
      <a:accent6>
        <a:srgbClr val="FEC00F"/>
      </a:accent6>
      <a:hlink>
        <a:srgbClr val="755E98"/>
      </a:hlink>
      <a:folHlink>
        <a:srgbClr val="969696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9050">
          <a:solidFill>
            <a:schemeClr val="accent1"/>
          </a:solidFill>
          <a:miter lim="800000"/>
        </a:ln>
      </a:spPr>
      <a:bodyPr rtlCol="0" anchor="ctr"/>
      <a:lstStyle>
        <a:defPPr algn="ctr">
          <a:lnSpc>
            <a:spcPct val="90000"/>
          </a:lnSpc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9050">
          <a:solidFill>
            <a:schemeClr val="bg2">
              <a:lumMod val="50000"/>
            </a:schemeClr>
          </a:solidFill>
          <a:miter lim="800000"/>
          <a:headEnd type="none" w="med" len="med"/>
          <a:tailEnd type="none" w="med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lnSpc>
            <a:spcPct val="90000"/>
          </a:lnSpc>
          <a:defRPr dirty="0" smtClean="0"/>
        </a:defPPr>
      </a:lstStyle>
    </a:txDef>
  </a:objectDefaults>
  <a:extraClrSchemeLst/>
  <a:custClrLst>
    <a:custClr name="R127 G127 B127">
      <a:srgbClr val="7F7F7F"/>
    </a:custClr>
    <a:custClr name="R73 G99 B151">
      <a:srgbClr val="496397"/>
    </a:custClr>
    <a:custClr name="R109 G107 B4">
      <a:srgbClr val="6D6B04"/>
    </a:custClr>
    <a:custClr name="R263 G113 B94">
      <a:srgbClr val="3F715E"/>
    </a:custClr>
    <a:custClr name="R99 G56 B162">
      <a:srgbClr val="6338A2"/>
    </a:custClr>
    <a:custClr name="R167 G164 B97">
      <a:srgbClr val="A7A461"/>
    </a:custClr>
    <a:custClr name="R41 G96 B4">
      <a:srgbClr val="296004"/>
    </a:custClr>
    <a:custClr name="R148 G100 B29">
      <a:srgbClr val="94641D"/>
    </a:custClr>
    <a:custClr name="R14 G172 B108">
      <a:srgbClr val="0EAC6C"/>
    </a:custClr>
  </a:custClrLst>
  <a:extLst>
    <a:ext uri="{05A4C25C-085E-4340-85A3-A5531E510DB2}">
      <thm15:themeFamily xmlns:thm15="http://schemas.microsoft.com/office/thememl/2012/main" name="Gilead_PAH.POTX" id="{D9A39A9A-302E-414B-A3D2-C89FD219F4B9}" vid="{E0D34937-0A76-493F-8FBC-D536FA19D622}"/>
    </a:ext>
  </a:extLst>
</a:theme>
</file>

<file path=ppt/theme/theme4.xml><?xml version="1.0" encoding="utf-8"?>
<a:theme xmlns:a="http://schemas.openxmlformats.org/drawingml/2006/main" name="5_Gilead Hepatitis TemplateV6">
  <a:themeElements>
    <a:clrScheme name="Gilead Hepatitis">
      <a:dk1>
        <a:sysClr val="windowText" lastClr="000000"/>
      </a:dk1>
      <a:lt1>
        <a:sysClr val="window" lastClr="FFFFFF"/>
      </a:lt1>
      <a:dk2>
        <a:srgbClr val="CC0000"/>
      </a:dk2>
      <a:lt2>
        <a:srgbClr val="E2E2E2"/>
      </a:lt2>
      <a:accent1>
        <a:srgbClr val="A72121"/>
      </a:accent1>
      <a:accent2>
        <a:srgbClr val="36A7AA"/>
      </a:accent2>
      <a:accent3>
        <a:srgbClr val="002060"/>
      </a:accent3>
      <a:accent4>
        <a:srgbClr val="FF6600"/>
      </a:accent4>
      <a:accent5>
        <a:srgbClr val="45842C"/>
      </a:accent5>
      <a:accent6>
        <a:srgbClr val="FEC00F"/>
      </a:accent6>
      <a:hlink>
        <a:srgbClr val="755E98"/>
      </a:hlink>
      <a:folHlink>
        <a:srgbClr val="969696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9050">
          <a:solidFill>
            <a:schemeClr val="accent1"/>
          </a:solidFill>
          <a:miter lim="800000"/>
        </a:ln>
      </a:spPr>
      <a:bodyPr rtlCol="0" anchor="ctr"/>
      <a:lstStyle>
        <a:defPPr algn="ctr">
          <a:lnSpc>
            <a:spcPct val="90000"/>
          </a:lnSpc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9050">
          <a:solidFill>
            <a:schemeClr val="bg2">
              <a:lumMod val="50000"/>
            </a:schemeClr>
          </a:solidFill>
          <a:miter lim="800000"/>
          <a:headEnd type="none" w="med" len="med"/>
          <a:tailEnd type="none" w="med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lnSpc>
            <a:spcPct val="90000"/>
          </a:lnSpc>
          <a:defRPr dirty="0" smtClean="0"/>
        </a:defPPr>
      </a:lstStyle>
    </a:txDef>
  </a:objectDefaults>
  <a:extraClrSchemeLst/>
  <a:custClrLst>
    <a:custClr name="R127 G127 B127">
      <a:srgbClr val="7F7F7F"/>
    </a:custClr>
    <a:custClr name="R73 G99 B151">
      <a:srgbClr val="496397"/>
    </a:custClr>
    <a:custClr name="R109 G107 B4">
      <a:srgbClr val="6D6B04"/>
    </a:custClr>
    <a:custClr name="R263 G113 B94">
      <a:srgbClr val="3F715E"/>
    </a:custClr>
    <a:custClr name="R99 G56 B162">
      <a:srgbClr val="6338A2"/>
    </a:custClr>
    <a:custClr name="R167 G164 B97">
      <a:srgbClr val="A7A461"/>
    </a:custClr>
    <a:custClr name="R41 G96 B4">
      <a:srgbClr val="296004"/>
    </a:custClr>
    <a:custClr name="R148 G100 B29">
      <a:srgbClr val="94641D"/>
    </a:custClr>
    <a:custClr name="R14 G172 B108">
      <a:srgbClr val="0EAC6C"/>
    </a:custClr>
  </a:custClrLst>
  <a:extLst>
    <a:ext uri="{05A4C25C-085E-4340-85A3-A5531E510DB2}">
      <thm15:themeFamily xmlns:thm15="http://schemas.microsoft.com/office/thememl/2012/main" name="Gilead_PAH.POTX" id="{D9A39A9A-302E-414B-A3D2-C89FD219F4B9}" vid="{E0D34937-0A76-493F-8FBC-D536FA19D622}"/>
    </a:ext>
  </a:extLst>
</a:theme>
</file>

<file path=ppt/theme/theme5.xml><?xml version="1.0" encoding="utf-8"?>
<a:theme xmlns:a="http://schemas.openxmlformats.org/drawingml/2006/main" name="IHME ppt template_1109">
  <a:themeElements>
    <a:clrScheme name="Custom 6">
      <a:dk1>
        <a:srgbClr val="000000"/>
      </a:dk1>
      <a:lt1>
        <a:srgbClr val="FFFFFF"/>
      </a:lt1>
      <a:dk2>
        <a:srgbClr val="000000"/>
      </a:dk2>
      <a:lt2>
        <a:srgbClr val="5F5F5F"/>
      </a:lt2>
      <a:accent1>
        <a:srgbClr val="5BBB0E"/>
      </a:accent1>
      <a:accent2>
        <a:srgbClr val="308600"/>
      </a:accent2>
      <a:accent3>
        <a:srgbClr val="4B3892"/>
      </a:accent3>
      <a:accent4>
        <a:srgbClr val="A6A6A6"/>
      </a:accent4>
      <a:accent5>
        <a:srgbClr val="16540A"/>
      </a:accent5>
      <a:accent6>
        <a:srgbClr val="CD6F49"/>
      </a:accent6>
      <a:hlink>
        <a:srgbClr val="4D8540"/>
      </a:hlink>
      <a:folHlink>
        <a:srgbClr val="4D854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>
          <a:spcBef>
            <a:spcPts val="54"/>
          </a:spcBef>
          <a:buClr>
            <a:schemeClr val="accent1"/>
          </a:buClr>
          <a:buSzPct val="110000"/>
          <a:defRPr sz="1800" dirty="0" err="1" smtClean="0"/>
        </a:defPPr>
      </a:lstStyle>
    </a:tx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48AA4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B1D2B0"/>
        </a:accent5>
        <a:accent6>
          <a:srgbClr val="2D2D8A"/>
        </a:accent6>
        <a:hlink>
          <a:srgbClr val="009999"/>
        </a:hlink>
        <a:folHlink>
          <a:srgbClr val="92C67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14">
        <a:dk1>
          <a:srgbClr val="4C5B52"/>
        </a:dk1>
        <a:lt1>
          <a:srgbClr val="FFFFFF"/>
        </a:lt1>
        <a:dk2>
          <a:srgbClr val="000000"/>
        </a:dk2>
        <a:lt2>
          <a:srgbClr val="808080"/>
        </a:lt2>
        <a:accent1>
          <a:srgbClr val="48AA43"/>
        </a:accent1>
        <a:accent2>
          <a:srgbClr val="333399"/>
        </a:accent2>
        <a:accent3>
          <a:srgbClr val="FFFFFF"/>
        </a:accent3>
        <a:accent4>
          <a:srgbClr val="404C45"/>
        </a:accent4>
        <a:accent5>
          <a:srgbClr val="B1D2B0"/>
        </a:accent5>
        <a:accent6>
          <a:srgbClr val="2D2D8A"/>
        </a:accent6>
        <a:hlink>
          <a:srgbClr val="009999"/>
        </a:hlink>
        <a:folHlink>
          <a:srgbClr val="92C67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6AB9E2638D8E944BD7EE32C867EEA7F" ma:contentTypeVersion="1" ma:contentTypeDescription="Create a new document." ma:contentTypeScope="" ma:versionID="90105b835a574b07f5bc130d7147b608">
  <xsd:schema xmlns:xsd="http://www.w3.org/2001/XMLSchema" xmlns:xs="http://www.w3.org/2001/XMLSchema" xmlns:p="http://schemas.microsoft.com/office/2006/metadata/properties" xmlns:ns1="http://schemas.microsoft.com/sharepoint/v3" targetNamespace="http://schemas.microsoft.com/office/2006/metadata/properties" ma:root="true" ma:fieldsID="48c5b5cd9b8d25ff6dd15848836f4270" ns1:_="">
    <xsd:import namespace="http://schemas.microsoft.com/sharepoint/v3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description="Scheduling Start Date is a site column created by the Publishing feature. It is used to specify the date and time on which this page will first appear to site visitors." ma:hidden="true" ma:internalName="PublishingStartDate">
      <xsd:simpleType>
        <xsd:restriction base="dms:Unknown"/>
      </xsd:simpleType>
    </xsd:element>
    <xsd:element name="PublishingExpirationDate" ma:index="9" nillable="true" ma:displayName="Scheduling End Date" ma:description="Scheduling End Date is a site column created by the Publishing feature. It is used to specify the date and time on which this page will no longer appear to site visitors." ma:hidden="true" ma:internalName="PublishingExpirationDat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1188C9CD-AE82-42D5-85B4-567E13AF902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748AB7E4-79AF-40B0-B2FF-9E42617B1A6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9858337-DD58-404F-9E38-57EEB6507D7F}">
  <ds:schemaRefs>
    <ds:schemaRef ds:uri="http://schemas.microsoft.com/office/2006/documentManagement/types"/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schemas.microsoft.com/sharepoint/v3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WSHA_widescreen_template</Template>
  <TotalTime>197</TotalTime>
  <Words>521</Words>
  <Application>Microsoft Office PowerPoint</Application>
  <PresentationFormat>Widescreen</PresentationFormat>
  <Paragraphs>74</Paragraphs>
  <Slides>16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16</vt:i4>
      </vt:variant>
    </vt:vector>
  </HeadingPairs>
  <TitlesOfParts>
    <vt:vector size="27" baseType="lpstr">
      <vt:lpstr>Lucida Grande</vt:lpstr>
      <vt:lpstr>Arial</vt:lpstr>
      <vt:lpstr>Calibri</vt:lpstr>
      <vt:lpstr>Courier New</vt:lpstr>
      <vt:lpstr>Verdana</vt:lpstr>
      <vt:lpstr>Wingdings</vt:lpstr>
      <vt:lpstr>2015_VMTheme_Verdana</vt:lpstr>
      <vt:lpstr>Content - Blue banner</vt:lpstr>
      <vt:lpstr>2_Gilead Hepatitis TemplateV6</vt:lpstr>
      <vt:lpstr>5_Gilead Hepatitis TemplateV6</vt:lpstr>
      <vt:lpstr>IHME ppt template_1109</vt:lpstr>
      <vt:lpstr>PowerPoint Presentation</vt:lpstr>
      <vt:lpstr>PowerPoint Presentation</vt:lpstr>
      <vt:lpstr>PowerPoint Presentation</vt:lpstr>
      <vt:lpstr>COVID-19 projections</vt:lpstr>
      <vt:lpstr>Covid Model Development over the past 3 months</vt:lpstr>
      <vt:lpstr>Cases and deaths in Washington</vt:lpstr>
      <vt:lpstr>Key drivers of cases and deaths: Seasonality Pneumonia Deaths by Week in the United States</vt:lpstr>
      <vt:lpstr>Mobility based on cell phone and location-based app use</vt:lpstr>
      <vt:lpstr>No. of contacts outside of household in last 24 hours</vt:lpstr>
      <vt:lpstr>PowerPoint Presentation</vt:lpstr>
      <vt:lpstr>If progressive relaxation of mandates and mobility increase continues in Washington State</vt:lpstr>
      <vt:lpstr>Hospital resource use implications – UW Medicine system</vt:lpstr>
      <vt:lpstr>Measured antibody sero-prevalence vs model predictions</vt:lpstr>
      <vt:lpstr>Median Absolute Percent Error at 4 Weeks From Forecasting Start Date </vt:lpstr>
      <vt:lpstr>What’s coming next</vt:lpstr>
      <vt:lpstr>PowerPoint Presentation</vt:lpstr>
    </vt:vector>
  </TitlesOfParts>
  <Company>Virginia Mason Medical Center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Midori Sudo</dc:creator>
  <cp:lastModifiedBy>Midori Sudo</cp:lastModifiedBy>
  <cp:revision>39</cp:revision>
  <cp:lastPrinted>2020-06-23T17:35:26Z</cp:lastPrinted>
  <dcterms:created xsi:type="dcterms:W3CDTF">2020-04-07T15:55:35Z</dcterms:created>
  <dcterms:modified xsi:type="dcterms:W3CDTF">2020-06-23T18:25:58Z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0x010100B6AB9E2638D8E944BD7EE32C867EEA7F</vt:lpwstr>
  </property>
</Properties>
</file>