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04" r:id="rId6"/>
    <p:sldMasterId id="2147483726" r:id="rId7"/>
    <p:sldMasterId id="2147483747" r:id="rId8"/>
  </p:sldMasterIdLst>
  <p:notesMasterIdLst>
    <p:notesMasterId r:id="rId23"/>
  </p:notesMasterIdLst>
  <p:sldIdLst>
    <p:sldId id="256" r:id="rId9"/>
    <p:sldId id="257" r:id="rId10"/>
    <p:sldId id="258" r:id="rId11"/>
    <p:sldId id="266" r:id="rId12"/>
    <p:sldId id="267" r:id="rId13"/>
    <p:sldId id="263" r:id="rId14"/>
    <p:sldId id="264" r:id="rId15"/>
    <p:sldId id="271" r:id="rId16"/>
    <p:sldId id="269" r:id="rId17"/>
    <p:sldId id="260" r:id="rId18"/>
    <p:sldId id="261" r:id="rId19"/>
    <p:sldId id="259" r:id="rId20"/>
    <p:sldId id="270" r:id="rId21"/>
    <p:sldId id="262" r:id="rId2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08" y="60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AB2A-DE4D-4E35-9C01-491833BAA1F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31BB-6955-49F8-AC0D-CE3FEB40E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1D6A5-E1F9-C542-93EC-4328CE97F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6"/>
          <a:stretch/>
        </p:blipFill>
        <p:spPr>
          <a:xfrm>
            <a:off x="878" y="1238"/>
            <a:ext cx="12191121" cy="288866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7EB2A4-4D7D-374F-AD2D-BEB10B876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240A02-D179-7A46-8C7E-ABC9E8ED6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39E507-437D-1540-8355-242E014B5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0612D1A-F18B-4B4D-95A0-122CC89C7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B9398-44B7-3C47-9E8F-0CAE4DDA46E6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9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61365-1292-46D4-BF0C-AA778CCBAFC4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291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228600" indent="-210312">
              <a:lnSpc>
                <a:spcPts val="2800"/>
              </a:lnSpc>
              <a:spcBef>
                <a:spcPts val="0"/>
              </a:spcBef>
              <a:buClr>
                <a:srgbClr val="094E90"/>
              </a:buClr>
              <a:buFont typeface="Arial"/>
              <a:buChar char="•"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C1D3E3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18288" indent="0">
              <a:lnSpc>
                <a:spcPts val="2800"/>
              </a:lnSpc>
              <a:spcBef>
                <a:spcPts val="0"/>
              </a:spcBef>
              <a:buClr>
                <a:srgbClr val="00B1C5"/>
              </a:buClr>
              <a:buFontTx/>
              <a:buNone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094E90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4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18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86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229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98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B3FD39-60B6-E44E-8A6E-5D7C8D1D2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D9C808F-330F-2746-A7E5-A4DC9E6F9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9E9B524-ECA9-EC4C-8077-D4B51AA40E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9A3AF9B-70B9-464C-B298-17766F0F2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63207CF-2E57-4748-8364-94D197B66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C89993-3D45-2740-937A-0960C0E3261F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0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81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183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7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7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7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85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520245-833A-CF45-99EF-F621327A6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936D295-01C4-B942-8E91-34612C4FD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6A8778-482A-7146-8154-655B5C41D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FFEE3A-5EA0-BD4E-9E40-FB4BBE36F3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F7F8344-002A-8D47-A9EC-D94FE5F82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A3987E-54E2-F64A-9579-0F274A77CEB4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4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85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1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23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12"/>
            <a:ext cx="10972800" cy="731520"/>
          </a:xfrm>
        </p:spPr>
        <p:txBody>
          <a:bodyPr lIns="91440" tIns="0" bIns="0" anchor="b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>
            <a:noAutofit/>
          </a:bodyPr>
          <a:lstStyle>
            <a:lvl1pPr marL="365751" indent="-365751">
              <a:spcBef>
                <a:spcPts val="800"/>
              </a:spcBef>
              <a:defRPr sz="2667"/>
            </a:lvl1pPr>
            <a:lvl2pPr marL="838179" indent="-365751">
              <a:spcBef>
                <a:spcPts val="800"/>
              </a:spcBef>
              <a:tabLst/>
              <a:defRPr sz="2400"/>
            </a:lvl2pPr>
            <a:lvl3pPr marL="1299601" indent="-304792">
              <a:spcBef>
                <a:spcPts val="800"/>
              </a:spcBef>
              <a:tabLst/>
              <a:defRPr sz="2133"/>
            </a:lvl3pPr>
            <a:lvl4pPr marL="1752556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4pPr>
            <a:lvl5pPr marL="2288060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356351"/>
            <a:ext cx="730711" cy="365125"/>
          </a:xfrm>
          <a:prstGeom prst="rect">
            <a:avLst/>
          </a:prstGeom>
        </p:spPr>
        <p:txBody>
          <a:bodyPr vert="horz" wrap="none" lIns="91440" tIns="45720" rIns="91440" bIns="0" rtlCol="0" anchor="b" anchorCtr="0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44CAC06D-E468-43AA-8697-C0ABA70C9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CA439-6EE3-E441-BF4D-CB0D86F16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215" y="6144684"/>
            <a:ext cx="9290988" cy="576792"/>
          </a:xfrm>
        </p:spPr>
        <p:txBody>
          <a:bodyPr l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641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683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7600" y="6537327"/>
            <a:ext cx="8128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28959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835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FF330-3CE5-4C6C-94AD-F1535220CDC3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08416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9131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9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6FD6D7-694F-354B-A297-EC1410E51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6C2F06A-DA15-3543-82E4-EEFF830B14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BE176-D0BE-774B-ABCE-A584956AB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8335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3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22082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045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766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229822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EE5-600E-4D8A-B144-C77E21D64C72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941620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35843-3A41-49AA-8959-56EE1A31B5E2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66074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77-BEF6-4945-A8E2-C7505FF67B52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29821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809086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26938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47A23-32BF-4A41-85D0-B31894187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7E4826-8AA6-9741-AB86-4DA4FEA5B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8CF503-4C61-1841-981D-D64AFCD57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97902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074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712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092989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9F0-7295-44DB-960D-276BD8CAF7C5}" type="datetime1">
              <a:rPr lang="en-US" smtClean="0">
                <a:solidFill>
                  <a:prstClr val="black"/>
                </a:solidFill>
              </a:rPr>
              <a:pPr/>
              <a:t>6/9/2020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10706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2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3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5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8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5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</p:spTree>
    <p:extLst>
      <p:ext uri="{BB962C8B-B14F-4D97-AF65-F5344CB8AC3E}">
        <p14:creationId xmlns:p14="http://schemas.microsoft.com/office/powerpoint/2010/main" val="8403930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7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3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6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3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1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F4646-7063-7548-A50B-53A75E332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3616F-D46F-4DCB-B3BF-B01242A80656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35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64" r:id="rId4"/>
    <p:sldLayoutId id="2147483679" r:id="rId5"/>
    <p:sldLayoutId id="2147483662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_slide_blu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2412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4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7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6537327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A2B3B8-E6F5-41A9-BBCD-31FB41464D3C}" type="datetime1">
              <a:rPr lang="en-US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6/9/2020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Author’s Last Name, Conference Name, Year, Presentation 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43CC9-E60A-496E-900D-86BA47EC3950}"/>
              </a:ext>
            </a:extLst>
          </p:cNvPr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811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5665-A260-4423-BDC4-8534E4AFCD6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A82E-3F4C-448B-AF08-E69E16F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steps-to-prepare.html" TargetMode="External"/><Relationship Id="rId2" Type="http://schemas.openxmlformats.org/officeDocument/2006/relationships/hyperlink" Target="https://www.cdc.gov/coronavirus/2019-ncov/hcp/infection-control-recommendations.html#minimiz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2A971F-71A3-1346-AC3E-44EAA067F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80" y="4044742"/>
            <a:ext cx="8829531" cy="832456"/>
          </a:xfrm>
        </p:spPr>
        <p:txBody>
          <a:bodyPr/>
          <a:lstStyle/>
          <a:p>
            <a:r>
              <a:rPr lang="en-US" sz="4400" dirty="0"/>
              <a:t>COVID-19 Clinician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3F336-7378-7247-A7D8-46B00D6D4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181" y="4598009"/>
            <a:ext cx="8829530" cy="868964"/>
          </a:xfrm>
        </p:spPr>
        <p:txBody>
          <a:bodyPr/>
          <a:lstStyle/>
          <a:p>
            <a:r>
              <a:rPr lang="en-US" sz="3200" dirty="0"/>
              <a:t>June 9, 2020</a:t>
            </a:r>
          </a:p>
        </p:txBody>
      </p:sp>
    </p:spTree>
    <p:extLst>
      <p:ext uri="{BB962C8B-B14F-4D97-AF65-F5344CB8AC3E}">
        <p14:creationId xmlns:p14="http://schemas.microsoft.com/office/powerpoint/2010/main" val="167191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C575D-0855-4F7B-895F-5FFC7520EA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934" y="2263335"/>
            <a:ext cx="11138131" cy="45008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should be flexibility in when symptoms and fever are assessed – at the facility or prior to arrival (especially for staff)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Taking temperatures on site is inaccurate and resource intensive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Facilities should be able to assess fever based on: </a:t>
            </a:r>
          </a:p>
          <a:p>
            <a:pPr marL="800100" lvl="2" indent="-342900"/>
            <a:r>
              <a:rPr lang="en-US" sz="2400" dirty="0">
                <a:solidFill>
                  <a:srgbClr val="002060"/>
                </a:solidFill>
              </a:rPr>
              <a:t>Questions about fever symptoms (not taking a temperature)</a:t>
            </a:r>
          </a:p>
          <a:p>
            <a:pPr marL="800100" lvl="2" indent="-342900"/>
            <a:r>
              <a:rPr lang="en-US" sz="2400" dirty="0">
                <a:solidFill>
                  <a:srgbClr val="002060"/>
                </a:solidFill>
              </a:rPr>
              <a:t>Patient taking a temperature</a:t>
            </a:r>
          </a:p>
          <a:p>
            <a:pPr marL="800100" lvl="2" indent="-342900"/>
            <a:r>
              <a:rPr lang="en-US" sz="2400" dirty="0">
                <a:solidFill>
                  <a:srgbClr val="002060"/>
                </a:solidFill>
              </a:rPr>
              <a:t>Provider taking a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temperatures should be taken on site by a provider – this process identified COVID-19 positive patients (2 hospital reports)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D4F83-089C-4F13-B801-BB55A1B9F6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8873" y="6387930"/>
            <a:ext cx="2275127" cy="3762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04DEE-9E2C-4B0E-A03A-45541AD7B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238" y="1312319"/>
            <a:ext cx="10515600" cy="80223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What we have heard from you…</a:t>
            </a:r>
          </a:p>
        </p:txBody>
      </p:sp>
    </p:spTree>
    <p:extLst>
      <p:ext uri="{BB962C8B-B14F-4D97-AF65-F5344CB8AC3E}">
        <p14:creationId xmlns:p14="http://schemas.microsoft.com/office/powerpoint/2010/main" val="207074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886F-8F0A-4892-9995-BA5C619DDD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635" y="2017422"/>
            <a:ext cx="11138131" cy="45008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Screen </a:t>
            </a:r>
            <a:r>
              <a:rPr lang="en-US" u="sng" dirty="0"/>
              <a:t>patients</a:t>
            </a:r>
            <a:r>
              <a:rPr lang="en-US" b="0" dirty="0"/>
              <a:t> … for fever, respiratory symptoms, or other symptoms before entering your healthcare facility. </a:t>
            </a:r>
            <a:endParaRPr lang="en-US" b="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Actively assess all </a:t>
            </a:r>
            <a:r>
              <a:rPr lang="en-US" u="sng" dirty="0"/>
              <a:t>visitors</a:t>
            </a:r>
            <a:r>
              <a:rPr lang="en-US" b="0" dirty="0"/>
              <a:t> for fever and COVID-19 symptoms upon entry to the facility. If fever or COVID-19 symptoms are present, the visitor should not be allowed entry into the facility.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Screen all </a:t>
            </a:r>
            <a:r>
              <a:rPr lang="en-US" u="sng" dirty="0"/>
              <a:t>HCP</a:t>
            </a:r>
            <a:r>
              <a:rPr lang="en-US" b="0" dirty="0"/>
              <a:t> at the beginning of their shift for fever and symptoms consistent with COVID-19*Actively take their temperature and document absence of symptoms consistent with COVID-19*. If they are ill, have them keep their cloth face covering or facemask on and leave the workplace. *Fever is either measured temperature </a:t>
            </a:r>
            <a:r>
              <a:rPr lang="en-US" b="0" u="sng" dirty="0"/>
              <a:t>&gt;</a:t>
            </a:r>
            <a:r>
              <a:rPr lang="en-US" b="0" dirty="0"/>
              <a:t>100.0</a:t>
            </a:r>
            <a:r>
              <a:rPr lang="en-US" b="0" baseline="30000" dirty="0"/>
              <a:t>o</a:t>
            </a:r>
            <a:r>
              <a:rPr lang="en-US" b="0" dirty="0"/>
              <a:t>F or subjective fever. </a:t>
            </a:r>
          </a:p>
          <a:p>
            <a:pPr lvl="2"/>
            <a:r>
              <a:rPr lang="en-US" sz="1400" dirty="0">
                <a:hlinkClick r:id="rId3"/>
              </a:rPr>
              <a:t>https://www.cdc.gov/coronavirus/2019-ncov/hcp/steps-to-prepare.html</a:t>
            </a:r>
            <a:endParaRPr lang="en-US" sz="1400" dirty="0">
              <a:hlinkClick r:id="rId2"/>
            </a:endParaRPr>
          </a:p>
          <a:p>
            <a:pPr lvl="2"/>
            <a:r>
              <a:rPr lang="en-US" sz="1400" dirty="0">
                <a:hlinkClick r:id="rId2"/>
              </a:rPr>
              <a:t>https://www.cdc.gov/coronavirus/2019-ncov/hcp/infection-control-recommendations.html#minimize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C2DC-2F90-4AC5-861D-FAB0FDF0F7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0645" y="6283268"/>
            <a:ext cx="2642285" cy="4700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468ED-D095-4DB1-921D-2166DAE44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635" y="1354641"/>
            <a:ext cx="10515600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What the CDC Says</a:t>
            </a:r>
          </a:p>
        </p:txBody>
      </p:sp>
    </p:spTree>
    <p:extLst>
      <p:ext uri="{BB962C8B-B14F-4D97-AF65-F5344CB8AC3E}">
        <p14:creationId xmlns:p14="http://schemas.microsoft.com/office/powerpoint/2010/main" val="284254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0ECF-372B-4C42-88BE-5798C1B035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234" y="2252458"/>
            <a:ext cx="11138131" cy="403081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To comply with proclamation 20.24.1, facilities and practices may screen for fever and assess COVID-19 symptoms of staff, patients and visitors: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Upon the individual’s arrival – preferably outside of the facility, but at an entrance is also permissible; or,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By requesting an individual’s confirmation they have completed a self-assessed fever and symptom screening prior to arrival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111AC-6E12-4A7A-A7E8-A511271E2D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5270" y="6283268"/>
            <a:ext cx="3408095" cy="4700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E8C3A-D249-476C-81E6-50473555A3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5234" y="1400361"/>
            <a:ext cx="10515600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Potential Clarification: </a:t>
            </a:r>
          </a:p>
        </p:txBody>
      </p:sp>
    </p:spTree>
    <p:extLst>
      <p:ext uri="{BB962C8B-B14F-4D97-AF65-F5344CB8AC3E}">
        <p14:creationId xmlns:p14="http://schemas.microsoft.com/office/powerpoint/2010/main" val="164972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6F543-6BA5-4750-B427-A1F5CB32B0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234" y="2232774"/>
            <a:ext cx="11138131" cy="450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Potential Clarification: </a:t>
            </a:r>
            <a:r>
              <a:rPr lang="en-US" b="0" dirty="0"/>
              <a:t>To comply with proclamation 20.24.1, facilities and practices may screen for fever and assess COVID-19 symptoms of staff, patients and visitors: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Upon the individual’s arrival – preferably outside of the facility, but at an entrance is also permissible; or,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By requesting an individual’s confirmation they have completed a self-assessed fever screening and symptom screening prior to arrival</a:t>
            </a:r>
          </a:p>
          <a:p>
            <a:pPr marL="0" lvl="0" indent="0">
              <a:buNone/>
            </a:pPr>
            <a:r>
              <a:rPr lang="en-US" u="sng" dirty="0"/>
              <a:t>Fever screening may be assessed by an individual’s responses to screening questions about fever or by an individual’s self-taken temperature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C9BB5-C2BA-44E8-8129-D28B97967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83564" y="6257840"/>
            <a:ext cx="2859801" cy="4700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98EE4-2048-43A1-9065-690732AD9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818" y="1354642"/>
            <a:ext cx="10515600" cy="6627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Potential additional clarification re Fever Screening</a:t>
            </a:r>
          </a:p>
        </p:txBody>
      </p:sp>
    </p:spTree>
    <p:extLst>
      <p:ext uri="{BB962C8B-B14F-4D97-AF65-F5344CB8AC3E}">
        <p14:creationId xmlns:p14="http://schemas.microsoft.com/office/powerpoint/2010/main" val="221347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3619-6CF0-4F88-AE24-4D03A8EC58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934" y="2716385"/>
            <a:ext cx="11138131" cy="45008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for clarification?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for alternatives to on-site screening?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for fever screening questions in place of temperature taking?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0B8BB-3CF6-49AE-814A-CBA48D924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617" y="6283268"/>
            <a:ext cx="11139529" cy="47007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53220-9D8A-4CDF-ACE5-9B2E7D6381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6934" y="1713865"/>
            <a:ext cx="10515600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610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F2F04-2ED6-40BA-9502-7DB0DA680C7A}"/>
              </a:ext>
            </a:extLst>
          </p:cNvPr>
          <p:cNvSpPr txBox="1"/>
          <p:nvPr/>
        </p:nvSpPr>
        <p:spPr>
          <a:xfrm>
            <a:off x="402385" y="1414150"/>
            <a:ext cx="4437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Raise your hand to speak – we will unmute you.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Make sure you aren’t self muted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Do not put the call on hold or answer another line.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5D3B31-0764-4F24-B1E5-E36BC5F88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7147" r="23992" b="51533"/>
          <a:stretch/>
        </p:blipFill>
        <p:spPr>
          <a:xfrm>
            <a:off x="7010646" y="1414150"/>
            <a:ext cx="4778969" cy="47974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124327-BF23-43FA-921F-608D719459CC}"/>
              </a:ext>
            </a:extLst>
          </p:cNvPr>
          <p:cNvCxnSpPr>
            <a:cxnSpLocks/>
          </p:cNvCxnSpPr>
          <p:nvPr/>
        </p:nvCxnSpPr>
        <p:spPr>
          <a:xfrm>
            <a:off x="3417480" y="2620194"/>
            <a:ext cx="3535113" cy="6747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341459-0882-4EEA-AA3F-6E51DAE1CD5D}"/>
              </a:ext>
            </a:extLst>
          </p:cNvPr>
          <p:cNvCxnSpPr>
            <a:cxnSpLocks/>
          </p:cNvCxnSpPr>
          <p:nvPr/>
        </p:nvCxnSpPr>
        <p:spPr>
          <a:xfrm flipV="1">
            <a:off x="4763767" y="3878317"/>
            <a:ext cx="3434302" cy="26045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0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BF11A-348B-4DF4-84CB-AC1EB64D0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74974" y="2097075"/>
            <a:ext cx="9442033" cy="3730337"/>
          </a:xfrm>
        </p:spPr>
        <p:txBody>
          <a:bodyPr/>
          <a:lstStyle/>
          <a:p>
            <a:pPr marL="53263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Epi Report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Temperature Screening 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Questions and Discussion regarding allowing students and volunteers back into the hospital setting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WA Health Updates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endParaRPr lang="en-US" sz="1800" i="1" dirty="0"/>
          </a:p>
          <a:p>
            <a:pPr marL="18288" lvl="0" algn="ctr">
              <a:lnSpc>
                <a:spcPct val="150000"/>
              </a:lnSpc>
            </a:pPr>
            <a:r>
              <a:rPr lang="en-US" sz="1800" i="1" dirty="0"/>
              <a:t>We will have discussion and Q&amp;A throughout the call. Use the “raise hand” function if you have a question or comment.</a:t>
            </a:r>
            <a:endParaRPr lang="en-US" sz="2000" i="1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A8D12-563A-41F7-ACCB-41B9A9C49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227" y="1463824"/>
            <a:ext cx="11139529" cy="470070"/>
          </a:xfrm>
        </p:spPr>
        <p:txBody>
          <a:bodyPr/>
          <a:lstStyle/>
          <a:p>
            <a:pPr algn="ctr"/>
            <a:r>
              <a:rPr lang="en-US" sz="3600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2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63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Washington State Epidemiology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6197"/>
            <a:ext cx="10377280" cy="49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Epi Curve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784" y="1553528"/>
            <a:ext cx="11376432" cy="46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8" y="23939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Long Term Care Outbreaks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6" y="1564957"/>
            <a:ext cx="11747534" cy="41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Non Healthcare Outbreaks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11" y="1644968"/>
            <a:ext cx="11816777" cy="40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5619DC-50AD-4D14-AF27-0CA75D339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352" y="3721816"/>
            <a:ext cx="8829531" cy="832456"/>
          </a:xfrm>
        </p:spPr>
        <p:txBody>
          <a:bodyPr/>
          <a:lstStyle/>
          <a:p>
            <a:r>
              <a:rPr lang="en-US" sz="4400" dirty="0"/>
              <a:t>Non-Urgent Procedures Proclamation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DF4C6-A1E2-4BAB-AEBF-4816F8678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353" y="4623230"/>
            <a:ext cx="8829530" cy="868964"/>
          </a:xfrm>
        </p:spPr>
        <p:txBody>
          <a:bodyPr/>
          <a:lstStyle/>
          <a:p>
            <a:r>
              <a:rPr lang="en-US" sz="2800" dirty="0"/>
              <a:t>20-24.1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A8579-D05E-454E-9A1B-90CEE01AC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352" y="5419921"/>
            <a:ext cx="11256847" cy="335651"/>
          </a:xfrm>
        </p:spPr>
        <p:txBody>
          <a:bodyPr/>
          <a:lstStyle/>
          <a:p>
            <a:pPr algn="ctr"/>
            <a:r>
              <a:rPr lang="en-US" sz="2400" dirty="0"/>
              <a:t>Issued May 18, 2020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DF01B-500A-4D0C-8EBA-34ECEEF0F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353" y="5893489"/>
            <a:ext cx="11256846" cy="335651"/>
          </a:xfrm>
        </p:spPr>
        <p:txBody>
          <a:bodyPr/>
          <a:lstStyle/>
          <a:p>
            <a:pPr algn="ctr"/>
            <a:r>
              <a:rPr lang="en-US" sz="2000" b="1" dirty="0"/>
              <a:t>In effect through end of emergency declaration or when amended or rescinded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2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2C44-C7A4-4021-88C5-712FDB3178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235" y="3429000"/>
            <a:ext cx="11138131" cy="2443153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>
                <a:solidFill>
                  <a:srgbClr val="002060"/>
                </a:solidFill>
              </a:rPr>
              <a:t>Use on-site fever screening and self-reporting of COVID-19 symptom screening for all patients, visitors and staff prior to (the preferred approach), or immediately upon, entering a facility or practice.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8B668-D1EE-4513-A9A7-2CD6D6907B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837" y="2741759"/>
            <a:ext cx="11139529" cy="470070"/>
          </a:xfrm>
        </p:spPr>
        <p:txBody>
          <a:bodyPr/>
          <a:lstStyle/>
          <a:p>
            <a:r>
              <a:rPr lang="en-US" sz="2800" dirty="0"/>
              <a:t>Proclamation language: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CF611-CAF1-4066-8FA6-6002D049E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795" y="1339379"/>
            <a:ext cx="10515600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Area identified for clarification: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Temperature and symptom screening</a:t>
            </a:r>
          </a:p>
        </p:txBody>
      </p:sp>
    </p:spTree>
    <p:extLst>
      <p:ext uri="{BB962C8B-B14F-4D97-AF65-F5344CB8AC3E}">
        <p14:creationId xmlns:p14="http://schemas.microsoft.com/office/powerpoint/2010/main" val="1280093025"/>
      </p:ext>
    </p:extLst>
  </p:cSld>
  <p:clrMapOvr>
    <a:masterClrMapping/>
  </p:clrMapOvr>
</p:sld>
</file>

<file path=ppt/theme/theme1.xml><?xml version="1.0" encoding="utf-8"?>
<a:theme xmlns:a="http://schemas.openxmlformats.org/drawingml/2006/main" name="2015_VMTheme_Verdana">
  <a:themeElements>
    <a:clrScheme name="WSHA Genera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84F91"/>
      </a:accent1>
      <a:accent2>
        <a:srgbClr val="59A3AE"/>
      </a:accent2>
      <a:accent3>
        <a:srgbClr val="A2BA71"/>
      </a:accent3>
      <a:accent4>
        <a:srgbClr val="7EA7D9"/>
      </a:accent4>
      <a:accent5>
        <a:srgbClr val="8176B3"/>
      </a:accent5>
      <a:accent6>
        <a:srgbClr val="D8965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_widescreen_template" id="{4066D330-9E75-4A6F-B347-E04877EE7A83}" vid="{F158576A-002F-467C-A93B-3A4F6A63AA32}"/>
    </a:ext>
  </a:extLst>
</a:theme>
</file>

<file path=ppt/theme/theme2.xml><?xml version="1.0" encoding="utf-8"?>
<a:theme xmlns:a="http://schemas.openxmlformats.org/drawingml/2006/main" name="Content - Blu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 PPT Template" id="{7FDED1F2-868A-4D97-920F-37F284D3E43D}" vid="{340F222F-3E8B-4B51-B414-BE6F1F21591F}"/>
    </a:ext>
  </a:extLst>
</a:theme>
</file>

<file path=ppt/theme/theme3.xml><?xml version="1.0" encoding="utf-8"?>
<a:theme xmlns:a="http://schemas.openxmlformats.org/drawingml/2006/main" name="2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4.xml><?xml version="1.0" encoding="utf-8"?>
<a:theme xmlns:a="http://schemas.openxmlformats.org/drawingml/2006/main" name="5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B9E2638D8E944BD7EE32C867EEA7F" ma:contentTypeVersion="1" ma:contentTypeDescription="Create a new document." ma:contentTypeScope="" ma:versionID="90105b835a574b07f5bc130d7147b60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88C9CD-AE82-42D5-85B4-567E13AF9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8AB7E4-79AF-40B0-B2FF-9E42617B1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58337-DD58-404F-9E38-57EEB6507D7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WSHA_widescreen_template</Template>
  <TotalTime>128</TotalTime>
  <Words>589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Lucida Grande</vt:lpstr>
      <vt:lpstr>Arial</vt:lpstr>
      <vt:lpstr>Calibri</vt:lpstr>
      <vt:lpstr>Calibri Light</vt:lpstr>
      <vt:lpstr>Verdana</vt:lpstr>
      <vt:lpstr>Wingdings</vt:lpstr>
      <vt:lpstr>2015_VMTheme_Verdana</vt:lpstr>
      <vt:lpstr>Content - Blue banner</vt:lpstr>
      <vt:lpstr>2_Gilead Hepatitis TemplateV6</vt:lpstr>
      <vt:lpstr>5_Gilead Hepatitis TemplateV6</vt:lpstr>
      <vt:lpstr>Office Theme</vt:lpstr>
      <vt:lpstr>PowerPoint Presentation</vt:lpstr>
      <vt:lpstr>PowerPoint Presentation</vt:lpstr>
      <vt:lpstr>PowerPoint Presentation</vt:lpstr>
      <vt:lpstr>Washington State Epidemiology</vt:lpstr>
      <vt:lpstr>Epi Curve</vt:lpstr>
      <vt:lpstr>Long Term Care Outbreaks</vt:lpstr>
      <vt:lpstr>Non Healthcare Outbreaks</vt:lpstr>
      <vt:lpstr>PowerPoint Presentation</vt:lpstr>
      <vt:lpstr>Area identified for clarification:  Temperature and symptom screening</vt:lpstr>
      <vt:lpstr>What we have heard from you…</vt:lpstr>
      <vt:lpstr>What the CDC Says</vt:lpstr>
      <vt:lpstr>Potential Clarification: </vt:lpstr>
      <vt:lpstr>Potential additional clarification re Fever Screening</vt:lpstr>
      <vt:lpstr>Discussion</vt:lpstr>
    </vt:vector>
  </TitlesOfParts>
  <Company>Virginia Mason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Midori Sudo</dc:creator>
  <cp:lastModifiedBy>Midori Sudo</cp:lastModifiedBy>
  <cp:revision>32</cp:revision>
  <cp:lastPrinted>2020-06-09T17:14:22Z</cp:lastPrinted>
  <dcterms:created xsi:type="dcterms:W3CDTF">2020-04-07T15:55:35Z</dcterms:created>
  <dcterms:modified xsi:type="dcterms:W3CDTF">2020-06-09T23:33:53Z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0x010100B6AB9E2638D8E944BD7EE32C867EEA7F</vt:lpwstr>
  </property>
</Properties>
</file>